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7772400" cy="10058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0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ine Danquigny" userId="52c62846083c85d9" providerId="LiveId" clId="{AA617117-B321-4062-95A6-C433EA5EA493}"/>
    <pc:docChg chg="undo custSel modSld">
      <pc:chgData name="sabine Danquigny" userId="52c62846083c85d9" providerId="LiveId" clId="{AA617117-B321-4062-95A6-C433EA5EA493}" dt="2022-06-18T16:40:32.355" v="302" actId="20577"/>
      <pc:docMkLst>
        <pc:docMk/>
      </pc:docMkLst>
      <pc:sldChg chg="addSp delSp modSp mod">
        <pc:chgData name="sabine Danquigny" userId="52c62846083c85d9" providerId="LiveId" clId="{AA617117-B321-4062-95A6-C433EA5EA493}" dt="2022-06-18T16:40:32.355" v="302" actId="20577"/>
        <pc:sldMkLst>
          <pc:docMk/>
          <pc:sldMk cId="0" sldId="256"/>
        </pc:sldMkLst>
        <pc:spChg chg="mod">
          <ac:chgData name="sabine Danquigny" userId="52c62846083c85d9" providerId="LiveId" clId="{AA617117-B321-4062-95A6-C433EA5EA493}" dt="2022-06-18T16:22:16.175" v="240" actId="6549"/>
          <ac:spMkLst>
            <pc:docMk/>
            <pc:sldMk cId="0" sldId="256"/>
            <ac:spMk id="44" creationId="{00000000-0000-0000-0000-000000000000}"/>
          </ac:spMkLst>
        </pc:spChg>
        <pc:spChg chg="mod">
          <ac:chgData name="sabine Danquigny" userId="52c62846083c85d9" providerId="LiveId" clId="{AA617117-B321-4062-95A6-C433EA5EA493}" dt="2022-06-18T16:22:43.279" v="242" actId="6549"/>
          <ac:spMkLst>
            <pc:docMk/>
            <pc:sldMk cId="0" sldId="256"/>
            <ac:spMk id="45" creationId="{00000000-0000-0000-0000-000000000000}"/>
          </ac:spMkLst>
        </pc:spChg>
        <pc:spChg chg="mod">
          <ac:chgData name="sabine Danquigny" userId="52c62846083c85d9" providerId="LiveId" clId="{AA617117-B321-4062-95A6-C433EA5EA493}" dt="2022-06-18T16:23:22.216" v="243" actId="6549"/>
          <ac:spMkLst>
            <pc:docMk/>
            <pc:sldMk cId="0" sldId="256"/>
            <ac:spMk id="46" creationId="{00000000-0000-0000-0000-000000000000}"/>
          </ac:spMkLst>
        </pc:spChg>
        <pc:spChg chg="mod">
          <ac:chgData name="sabine Danquigny" userId="52c62846083c85d9" providerId="LiveId" clId="{AA617117-B321-4062-95A6-C433EA5EA493}" dt="2022-06-18T16:09:27.466" v="120" actId="1076"/>
          <ac:spMkLst>
            <pc:docMk/>
            <pc:sldMk cId="0" sldId="256"/>
            <ac:spMk id="48" creationId="{00000000-0000-0000-0000-000000000000}"/>
          </ac:spMkLst>
        </pc:spChg>
        <pc:spChg chg="mod">
          <ac:chgData name="sabine Danquigny" userId="52c62846083c85d9" providerId="LiveId" clId="{AA617117-B321-4062-95A6-C433EA5EA493}" dt="2022-06-18T16:25:03.599" v="251" actId="1076"/>
          <ac:spMkLst>
            <pc:docMk/>
            <pc:sldMk cId="0" sldId="256"/>
            <ac:spMk id="61" creationId="{00000000-0000-0000-0000-000000000000}"/>
          </ac:spMkLst>
        </pc:spChg>
        <pc:spChg chg="mod">
          <ac:chgData name="sabine Danquigny" userId="52c62846083c85d9" providerId="LiveId" clId="{AA617117-B321-4062-95A6-C433EA5EA493}" dt="2022-06-18T16:24:56.748" v="250" actId="1076"/>
          <ac:spMkLst>
            <pc:docMk/>
            <pc:sldMk cId="0" sldId="256"/>
            <ac:spMk id="62" creationId="{00000000-0000-0000-0000-000000000000}"/>
          </ac:spMkLst>
        </pc:spChg>
        <pc:spChg chg="mod">
          <ac:chgData name="sabine Danquigny" userId="52c62846083c85d9" providerId="LiveId" clId="{AA617117-B321-4062-95A6-C433EA5EA493}" dt="2022-06-18T16:07:08.078" v="24" actId="1076"/>
          <ac:spMkLst>
            <pc:docMk/>
            <pc:sldMk cId="0" sldId="256"/>
            <ac:spMk id="68" creationId="{00000000-0000-0000-0000-000000000000}"/>
          </ac:spMkLst>
        </pc:spChg>
        <pc:spChg chg="mod">
          <ac:chgData name="sabine Danquigny" userId="52c62846083c85d9" providerId="LiveId" clId="{AA617117-B321-4062-95A6-C433EA5EA493}" dt="2022-06-18T16:07:20.288" v="25" actId="1076"/>
          <ac:spMkLst>
            <pc:docMk/>
            <pc:sldMk cId="0" sldId="256"/>
            <ac:spMk id="69" creationId="{00000000-0000-0000-0000-000000000000}"/>
          </ac:spMkLst>
        </pc:spChg>
        <pc:grpChg chg="del mod">
          <ac:chgData name="sabine Danquigny" userId="52c62846083c85d9" providerId="LiveId" clId="{AA617117-B321-4062-95A6-C433EA5EA493}" dt="2022-06-18T16:24:47.986" v="249" actId="478"/>
          <ac:grpSpMkLst>
            <pc:docMk/>
            <pc:sldMk cId="0" sldId="256"/>
            <ac:grpSpMk id="41" creationId="{00000000-0000-0000-0000-000000000000}"/>
          </ac:grpSpMkLst>
        </pc:grpChg>
        <pc:graphicFrameChg chg="add del">
          <ac:chgData name="sabine Danquigny" userId="52c62846083c85d9" providerId="LiveId" clId="{AA617117-B321-4062-95A6-C433EA5EA493}" dt="2022-06-18T16:37:49.109" v="268" actId="3680"/>
          <ac:graphicFrameMkLst>
            <pc:docMk/>
            <pc:sldMk cId="0" sldId="256"/>
            <ac:graphicFrameMk id="2" creationId="{5E4B3F25-ECB0-BB06-81D7-77ECCB6DDCE4}"/>
          </ac:graphicFrameMkLst>
        </pc:graphicFrameChg>
        <pc:graphicFrameChg chg="add del modGraphic">
          <ac:chgData name="sabine Danquigny" userId="52c62846083c85d9" providerId="LiveId" clId="{AA617117-B321-4062-95A6-C433EA5EA493}" dt="2022-06-18T16:37:48.200" v="267" actId="3680"/>
          <ac:graphicFrameMkLst>
            <pc:docMk/>
            <pc:sldMk cId="0" sldId="256"/>
            <ac:graphicFrameMk id="3" creationId="{4B3EFE3C-2FCE-B2BF-C581-F1FEC8EE53F7}"/>
          </ac:graphicFrameMkLst>
        </pc:graphicFrameChg>
        <pc:graphicFrameChg chg="add del">
          <ac:chgData name="sabine Danquigny" userId="52c62846083c85d9" providerId="LiveId" clId="{AA617117-B321-4062-95A6-C433EA5EA493}" dt="2022-06-18T16:37:46.972" v="264"/>
          <ac:graphicFrameMkLst>
            <pc:docMk/>
            <pc:sldMk cId="0" sldId="256"/>
            <ac:graphicFrameMk id="4" creationId="{2C605D2F-A740-DC20-9636-92539972C508}"/>
          </ac:graphicFrameMkLst>
        </pc:graphicFrameChg>
        <pc:graphicFrameChg chg="add mod modGraphic">
          <ac:chgData name="sabine Danquigny" userId="52c62846083c85d9" providerId="LiveId" clId="{AA617117-B321-4062-95A6-C433EA5EA493}" dt="2022-06-18T16:40:32.355" v="302" actId="20577"/>
          <ac:graphicFrameMkLst>
            <pc:docMk/>
            <pc:sldMk cId="0" sldId="256"/>
            <ac:graphicFrameMk id="5" creationId="{DC43148F-EAC5-90A5-1C73-25199813BA04}"/>
          </ac:graphicFrameMkLst>
        </pc:graphicFrameChg>
        <pc:graphicFrameChg chg="mod modGraphic">
          <ac:chgData name="sabine Danquigny" userId="52c62846083c85d9" providerId="LiveId" clId="{AA617117-B321-4062-95A6-C433EA5EA493}" dt="2022-06-18T16:38:26.564" v="275" actId="14734"/>
          <ac:graphicFrameMkLst>
            <pc:docMk/>
            <pc:sldMk cId="0" sldId="256"/>
            <ac:graphicFrameMk id="58" creationId="{00000000-0000-0000-0000-000000000000}"/>
          </ac:graphicFrameMkLst>
        </pc:graphicFrameChg>
        <pc:picChg chg="add del">
          <ac:chgData name="sabine Danquigny" userId="52c62846083c85d9" providerId="LiveId" clId="{AA617117-B321-4062-95A6-C433EA5EA493}" dt="2022-06-18T16:22:10.308" v="239" actId="478"/>
          <ac:picMkLst>
            <pc:docMk/>
            <pc:sldMk cId="0" sldId="256"/>
            <ac:picMk id="43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B2BF611-9252-4D21-A52B-63B58AC637EB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00EC682-F9AD-4946-914F-4928EF5A4F1E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4E0730C-FCB5-411D-8EDB-BA0E4C981A93}" type="slidenum">
              <a:t>‹N°›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223B25B-A1E6-4CA9-953E-D093318B0383}" type="slidenum">
              <a:t>‹N°›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EDFC292-C3DD-41CD-AFFC-C319053479AB}" type="slidenum">
              <a:t>‹N°›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F735CE4-A7EE-429C-8BAD-EE5FA6DD4404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4941FE6-1131-4E5E-89FC-1734122857E0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5378ED9-58C5-46FF-B190-1DA859BB32AB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14440" y="1621080"/>
            <a:ext cx="5829120" cy="15986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5191E92-93B0-4F04-BA95-61AF1EE80F4A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4FF9A7D-30DA-487D-A179-CCF807FACEA4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EAAEEE6-F9C6-45E5-9E00-8C50DEE89AF3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2E9218B-C103-490F-861A-ACA140AD45E5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4500" b="0" strike="noStrike" spc="-1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lang="en-US" sz="45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471600" y="9181440"/>
            <a:ext cx="1542600" cy="52704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lang="de-DE" sz="9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</a:pPr>
            <a:r>
              <a:rPr lang="de-DE" sz="900" b="0" strike="noStrike" spc="-1">
                <a:solidFill>
                  <a:srgbClr val="8B8B8B"/>
                </a:solidFill>
                <a:latin typeface="Calibri"/>
              </a:rPr>
              <a:t>&lt;date/time&gt;</a:t>
            </a:r>
            <a:endParaRPr lang="en-US" sz="900" b="0" strike="noStrike" spc="-1"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2271600" y="9181440"/>
            <a:ext cx="2314080" cy="52704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lang="en-US" sz="1400" b="0" strike="noStrike" spc="-1">
                <a:latin typeface="Calibri"/>
              </a:defRPr>
            </a:lvl1pPr>
          </a:lstStyle>
          <a:p>
            <a:pPr algn="ctr"/>
            <a:r>
              <a:rPr lang="en-US" sz="1400" b="0" strike="noStrike" spc="-1">
                <a:latin typeface="Calibri"/>
              </a:rPr>
              <a:t>&lt;footer&gt;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4843440" y="9181440"/>
            <a:ext cx="1542600" cy="527040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defRPr lang="de-DE" sz="9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</a:pPr>
            <a:fld id="{B5DC4594-FA87-4EE8-AFE7-370218ECF499}" type="slidenum">
              <a:rPr lang="de-DE" sz="900" b="0" strike="noStrike" spc="-1">
                <a:solidFill>
                  <a:srgbClr val="8B8B8B"/>
                </a:solidFill>
                <a:latin typeface="Calibri"/>
              </a:rPr>
              <a:t>‹N°›</a:t>
            </a:fld>
            <a:endParaRPr lang="en-US" sz="900" b="0" strike="noStrike" spc="-1"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5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35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35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about:blank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ZoneTexte 94"/>
          <p:cNvSpPr/>
          <p:nvPr/>
        </p:nvSpPr>
        <p:spPr>
          <a:xfrm>
            <a:off x="252360" y="3306329"/>
            <a:ext cx="6316560" cy="17682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1100" b="0" strike="noStrike" spc="-1" dirty="0">
                <a:solidFill>
                  <a:srgbClr val="000000"/>
                </a:solidFill>
                <a:latin typeface="Vista Slab OT Book"/>
              </a:rPr>
              <a:t>Nous souhaitons favoriser la communication écrite: lettres et cartes postales sont les bienvenues ! Nous fournirons des cartes postales, pensez aux timbres ! L’adresse du camp:</a:t>
            </a:r>
            <a:endParaRPr lang="en-US" sz="1100" b="0" strike="noStrike" spc="-1" dirty="0"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lang="fr-FR" sz="1200" b="1" strike="noStrike" spc="-1" dirty="0">
                <a:solidFill>
                  <a:srgbClr val="000000"/>
                </a:solidFill>
                <a:latin typeface="Vista Slab OT Book"/>
              </a:rPr>
              <a:t>Camp </a:t>
            </a:r>
            <a:r>
              <a:rPr lang="fr-FR" sz="1200" b="1" spc="-1" dirty="0">
                <a:solidFill>
                  <a:srgbClr val="000000"/>
                </a:solidFill>
                <a:latin typeface="Vista Slab OT Book"/>
              </a:rPr>
              <a:t>EEDF</a:t>
            </a:r>
            <a:endParaRPr lang="en-US" sz="1200" b="0" strike="noStrike" spc="-1" dirty="0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fr-FR" sz="1200" b="1" spc="-1" dirty="0">
                <a:solidFill>
                  <a:srgbClr val="000000"/>
                </a:solidFill>
                <a:latin typeface="Vista Slab OT Book"/>
              </a:rPr>
              <a:t>Abri des randonneurs</a:t>
            </a:r>
          </a:p>
          <a:p>
            <a:pPr algn="ctr">
              <a:lnSpc>
                <a:spcPct val="100000"/>
              </a:lnSpc>
            </a:pPr>
            <a:r>
              <a:rPr lang="fr-FR" sz="1200" b="1" strike="noStrike" spc="-1" dirty="0">
                <a:solidFill>
                  <a:srgbClr val="000000"/>
                </a:solidFill>
                <a:latin typeface="Vista Slab OT Book"/>
              </a:rPr>
              <a:t>1 Route des </a:t>
            </a:r>
            <a:r>
              <a:rPr lang="fr-FR" sz="1200" b="1" strike="noStrike" spc="-1" dirty="0" err="1">
                <a:solidFill>
                  <a:srgbClr val="000000"/>
                </a:solidFill>
                <a:latin typeface="Vista Slab OT Book"/>
              </a:rPr>
              <a:t>Arnauds</a:t>
            </a:r>
            <a:endParaRPr lang="en-US" sz="1200" b="0" strike="noStrike" spc="-1" dirty="0">
              <a:latin typeface="Calibri"/>
            </a:endParaRPr>
          </a:p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lang="fr-FR" sz="1200" b="1" spc="-1" dirty="0">
                <a:solidFill>
                  <a:srgbClr val="000000"/>
                </a:solidFill>
                <a:latin typeface="Vista Slab OT Book"/>
              </a:rPr>
              <a:t>43</a:t>
            </a:r>
            <a:r>
              <a:rPr lang="fr-FR" sz="1200" b="1" strike="noStrike" spc="-1" dirty="0">
                <a:solidFill>
                  <a:srgbClr val="000000"/>
                </a:solidFill>
                <a:latin typeface="Vista Slab OT Book"/>
              </a:rPr>
              <a:t> 530 Tiranges</a:t>
            </a:r>
            <a:endParaRPr lang="en-US" sz="1200" b="0" strike="noStrike" spc="-1" dirty="0">
              <a:latin typeface="Calibri"/>
            </a:endParaRPr>
          </a:p>
          <a:p>
            <a:pPr algn="just">
              <a:lnSpc>
                <a:spcPct val="100000"/>
              </a:lnSpc>
            </a:pPr>
            <a:endParaRPr lang="en-US" sz="1200" b="0" strike="noStrike" spc="-1" dirty="0">
              <a:latin typeface="Calibri"/>
            </a:endParaRPr>
          </a:p>
          <a:p>
            <a:pPr algn="just">
              <a:lnSpc>
                <a:spcPct val="100000"/>
              </a:lnSpc>
            </a:pPr>
            <a:r>
              <a:rPr lang="fr-FR" sz="1100" b="0" strike="noStrike" spc="-1" dirty="0">
                <a:solidFill>
                  <a:srgbClr val="000000"/>
                </a:solidFill>
                <a:latin typeface="Vista Slab OT Book"/>
              </a:rPr>
              <a:t>Un système de cabine téléphonique sera également mis en place pour les jeunes qui le souhaitent. Les appels se font uniquement à l’initiative des jeunes, et pas tous les jours: il faut profiter du camp !</a:t>
            </a:r>
            <a:endParaRPr lang="en-US" sz="1100" b="0" strike="noStrike" spc="-1" dirty="0">
              <a:latin typeface="Calibri"/>
            </a:endParaRPr>
          </a:p>
        </p:txBody>
      </p:sp>
      <p:grpSp>
        <p:nvGrpSpPr>
          <p:cNvPr id="49" name="Groupe 5"/>
          <p:cNvGrpSpPr/>
          <p:nvPr/>
        </p:nvGrpSpPr>
        <p:grpSpPr>
          <a:xfrm>
            <a:off x="495360" y="266040"/>
            <a:ext cx="1257840" cy="1033200"/>
            <a:chOff x="495360" y="266040"/>
            <a:chExt cx="1257840" cy="1033200"/>
          </a:xfrm>
        </p:grpSpPr>
        <p:sp>
          <p:nvSpPr>
            <p:cNvPr id="50" name="Forme libre : forme 7"/>
            <p:cNvSpPr/>
            <p:nvPr/>
          </p:nvSpPr>
          <p:spPr>
            <a:xfrm>
              <a:off x="792360" y="266040"/>
              <a:ext cx="722160" cy="801360"/>
            </a:xfrm>
            <a:custGeom>
              <a:avLst/>
              <a:gdLst/>
              <a:ahLst/>
              <a:cxnLst/>
              <a:rect l="l" t="t" r="r" b="b"/>
              <a:pathLst>
                <a:path w="2573098" h="2856166">
                  <a:moveTo>
                    <a:pt x="694819" y="2829903"/>
                  </a:moveTo>
                  <a:cubicBezTo>
                    <a:pt x="661897" y="2797685"/>
                    <a:pt x="657984" y="2789860"/>
                    <a:pt x="669455" y="2779170"/>
                  </a:cubicBezTo>
                  <a:cubicBezTo>
                    <a:pt x="683528" y="2766059"/>
                    <a:pt x="693396" y="2769422"/>
                    <a:pt x="718375" y="2795828"/>
                  </a:cubicBezTo>
                  <a:cubicBezTo>
                    <a:pt x="752167" y="2831556"/>
                    <a:pt x="753597" y="2834254"/>
                    <a:pt x="744896" y="2845951"/>
                  </a:cubicBezTo>
                  <a:cubicBezTo>
                    <a:pt x="732633" y="2862434"/>
                    <a:pt x="725854" y="2860263"/>
                    <a:pt x="694819" y="2829903"/>
                  </a:cubicBezTo>
                  <a:close/>
                  <a:moveTo>
                    <a:pt x="1686113" y="2842182"/>
                  </a:moveTo>
                  <a:cubicBezTo>
                    <a:pt x="1669865" y="2821670"/>
                    <a:pt x="1672286" y="2815277"/>
                    <a:pt x="1706920" y="2787300"/>
                  </a:cubicBezTo>
                  <a:cubicBezTo>
                    <a:pt x="1729290" y="2769219"/>
                    <a:pt x="1733095" y="2767362"/>
                    <a:pt x="1741549" y="2770328"/>
                  </a:cubicBezTo>
                  <a:cubicBezTo>
                    <a:pt x="1747071" y="2772277"/>
                    <a:pt x="1752518" y="2777867"/>
                    <a:pt x="1754571" y="2783706"/>
                  </a:cubicBezTo>
                  <a:cubicBezTo>
                    <a:pt x="1757835" y="2792982"/>
                    <a:pt x="1756777" y="2794923"/>
                    <a:pt x="1740371" y="2809650"/>
                  </a:cubicBezTo>
                  <a:cubicBezTo>
                    <a:pt x="1719090" y="2828757"/>
                    <a:pt x="1695812" y="2846644"/>
                    <a:pt x="1692234" y="2846644"/>
                  </a:cubicBezTo>
                  <a:cubicBezTo>
                    <a:pt x="1690809" y="2846644"/>
                    <a:pt x="1688053" y="2844639"/>
                    <a:pt x="1686113" y="2842182"/>
                  </a:cubicBezTo>
                  <a:close/>
                  <a:moveTo>
                    <a:pt x="753429" y="2799395"/>
                  </a:moveTo>
                  <a:cubicBezTo>
                    <a:pt x="741872" y="2787642"/>
                    <a:pt x="718857" y="2758917"/>
                    <a:pt x="718857" y="2756238"/>
                  </a:cubicBezTo>
                  <a:cubicBezTo>
                    <a:pt x="718857" y="2751886"/>
                    <a:pt x="727778" y="2754168"/>
                    <a:pt x="734904" y="2760359"/>
                  </a:cubicBezTo>
                  <a:cubicBezTo>
                    <a:pt x="749213" y="2772776"/>
                    <a:pt x="768780" y="2796881"/>
                    <a:pt x="768780" y="2802083"/>
                  </a:cubicBezTo>
                  <a:cubicBezTo>
                    <a:pt x="768780" y="2809752"/>
                    <a:pt x="762543" y="2808662"/>
                    <a:pt x="753429" y="2799395"/>
                  </a:cubicBezTo>
                  <a:close/>
                  <a:moveTo>
                    <a:pt x="1660240" y="2786866"/>
                  </a:moveTo>
                  <a:cubicBezTo>
                    <a:pt x="1660240" y="2777331"/>
                    <a:pt x="1690104" y="2750122"/>
                    <a:pt x="1701475" y="2749290"/>
                  </a:cubicBezTo>
                  <a:cubicBezTo>
                    <a:pt x="1717840" y="2748098"/>
                    <a:pt x="1714865" y="2755333"/>
                    <a:pt x="1691056" y="2774643"/>
                  </a:cubicBezTo>
                  <a:cubicBezTo>
                    <a:pt x="1666761" y="2794359"/>
                    <a:pt x="1660240" y="2796946"/>
                    <a:pt x="1660240" y="2786866"/>
                  </a:cubicBezTo>
                  <a:close/>
                  <a:moveTo>
                    <a:pt x="777134" y="2770919"/>
                  </a:moveTo>
                  <a:cubicBezTo>
                    <a:pt x="754685" y="2749687"/>
                    <a:pt x="745933" y="2735237"/>
                    <a:pt x="748742" y="2724048"/>
                  </a:cubicBezTo>
                  <a:cubicBezTo>
                    <a:pt x="751618" y="2712582"/>
                    <a:pt x="814561" y="2659216"/>
                    <a:pt x="819446" y="2664104"/>
                  </a:cubicBezTo>
                  <a:cubicBezTo>
                    <a:pt x="824269" y="2668927"/>
                    <a:pt x="832658" y="2711317"/>
                    <a:pt x="832834" y="2731763"/>
                  </a:cubicBezTo>
                  <a:cubicBezTo>
                    <a:pt x="833046" y="2756506"/>
                    <a:pt x="815304" y="2789592"/>
                    <a:pt x="801820" y="2789592"/>
                  </a:cubicBezTo>
                  <a:cubicBezTo>
                    <a:pt x="799101" y="2789592"/>
                    <a:pt x="787995" y="2781184"/>
                    <a:pt x="777134" y="2770919"/>
                  </a:cubicBezTo>
                  <a:close/>
                  <a:moveTo>
                    <a:pt x="1613729" y="2751018"/>
                  </a:moveTo>
                  <a:cubicBezTo>
                    <a:pt x="1605294" y="2743534"/>
                    <a:pt x="1599466" y="2735671"/>
                    <a:pt x="1600781" y="2733546"/>
                  </a:cubicBezTo>
                  <a:cubicBezTo>
                    <a:pt x="1603502" y="2729139"/>
                    <a:pt x="1652299" y="2729333"/>
                    <a:pt x="1659404" y="2733768"/>
                  </a:cubicBezTo>
                  <a:cubicBezTo>
                    <a:pt x="1666109" y="2737963"/>
                    <a:pt x="1646508" y="2764452"/>
                    <a:pt x="1636629" y="2764553"/>
                  </a:cubicBezTo>
                  <a:cubicBezTo>
                    <a:pt x="1632469" y="2764590"/>
                    <a:pt x="1622163" y="2758502"/>
                    <a:pt x="1613729" y="2751018"/>
                  </a:cubicBezTo>
                  <a:close/>
                  <a:moveTo>
                    <a:pt x="859690" y="2724510"/>
                  </a:moveTo>
                  <a:cubicBezTo>
                    <a:pt x="855978" y="2714033"/>
                    <a:pt x="851107" y="2686130"/>
                    <a:pt x="848795" y="2662108"/>
                  </a:cubicBezTo>
                  <a:cubicBezTo>
                    <a:pt x="846644" y="2639777"/>
                    <a:pt x="847081" y="2636257"/>
                    <a:pt x="851996" y="2636257"/>
                  </a:cubicBezTo>
                  <a:cubicBezTo>
                    <a:pt x="859129" y="2636257"/>
                    <a:pt x="893582" y="2681252"/>
                    <a:pt x="893582" y="2690565"/>
                  </a:cubicBezTo>
                  <a:cubicBezTo>
                    <a:pt x="893582" y="2697864"/>
                    <a:pt x="870036" y="2728973"/>
                    <a:pt x="864515" y="2728973"/>
                  </a:cubicBezTo>
                  <a:cubicBezTo>
                    <a:pt x="862727" y="2728973"/>
                    <a:pt x="860556" y="2726968"/>
                    <a:pt x="859690" y="2724510"/>
                  </a:cubicBezTo>
                  <a:close/>
                  <a:moveTo>
                    <a:pt x="1439157" y="2714671"/>
                  </a:moveTo>
                  <a:cubicBezTo>
                    <a:pt x="1439157" y="2708573"/>
                    <a:pt x="1466780" y="2670414"/>
                    <a:pt x="1474673" y="2665592"/>
                  </a:cubicBezTo>
                  <a:cubicBezTo>
                    <a:pt x="1489327" y="2656657"/>
                    <a:pt x="1508055" y="2676060"/>
                    <a:pt x="1499749" y="2691582"/>
                  </a:cubicBezTo>
                  <a:cubicBezTo>
                    <a:pt x="1494958" y="2700534"/>
                    <a:pt x="1487707" y="2704923"/>
                    <a:pt x="1464563" y="2712897"/>
                  </a:cubicBezTo>
                  <a:cubicBezTo>
                    <a:pt x="1446334" y="2719179"/>
                    <a:pt x="1439157" y="2719678"/>
                    <a:pt x="1439157" y="2714671"/>
                  </a:cubicBezTo>
                  <a:close/>
                  <a:moveTo>
                    <a:pt x="1332949" y="2699038"/>
                  </a:moveTo>
                  <a:cubicBezTo>
                    <a:pt x="1277012" y="2676355"/>
                    <a:pt x="1276106" y="2667624"/>
                    <a:pt x="1326835" y="2640054"/>
                  </a:cubicBezTo>
                  <a:cubicBezTo>
                    <a:pt x="1358888" y="2622638"/>
                    <a:pt x="1364654" y="2620689"/>
                    <a:pt x="1383888" y="2620763"/>
                  </a:cubicBezTo>
                  <a:cubicBezTo>
                    <a:pt x="1410113" y="2620883"/>
                    <a:pt x="1437367" y="2631988"/>
                    <a:pt x="1443294" y="2644997"/>
                  </a:cubicBezTo>
                  <a:cubicBezTo>
                    <a:pt x="1446823" y="2652749"/>
                    <a:pt x="1445953" y="2656297"/>
                    <a:pt x="1436954" y="2670849"/>
                  </a:cubicBezTo>
                  <a:cubicBezTo>
                    <a:pt x="1431218" y="2680125"/>
                    <a:pt x="1419616" y="2692986"/>
                    <a:pt x="1411169" y="2699426"/>
                  </a:cubicBezTo>
                  <a:cubicBezTo>
                    <a:pt x="1390519" y="2715179"/>
                    <a:pt x="1372523" y="2715086"/>
                    <a:pt x="1332949" y="2699038"/>
                  </a:cubicBezTo>
                  <a:close/>
                  <a:moveTo>
                    <a:pt x="962043" y="2701588"/>
                  </a:moveTo>
                  <a:cubicBezTo>
                    <a:pt x="947713" y="2696515"/>
                    <a:pt x="904279" y="2660602"/>
                    <a:pt x="904279" y="2653830"/>
                  </a:cubicBezTo>
                  <a:cubicBezTo>
                    <a:pt x="904279" y="2648841"/>
                    <a:pt x="916433" y="2643768"/>
                    <a:pt x="951446" y="2634123"/>
                  </a:cubicBezTo>
                  <a:cubicBezTo>
                    <a:pt x="990694" y="2623322"/>
                    <a:pt x="1023593" y="2618240"/>
                    <a:pt x="1037027" y="2620920"/>
                  </a:cubicBezTo>
                  <a:cubicBezTo>
                    <a:pt x="1053515" y="2624200"/>
                    <a:pt x="1055772" y="2630011"/>
                    <a:pt x="1050875" y="2656593"/>
                  </a:cubicBezTo>
                  <a:cubicBezTo>
                    <a:pt x="1045878" y="2683710"/>
                    <a:pt x="1039048" y="2698677"/>
                    <a:pt x="1029282" y="2703907"/>
                  </a:cubicBezTo>
                  <a:cubicBezTo>
                    <a:pt x="1019304" y="2709247"/>
                    <a:pt x="979847" y="2707880"/>
                    <a:pt x="962043" y="2701588"/>
                  </a:cubicBezTo>
                  <a:close/>
                  <a:moveTo>
                    <a:pt x="1063276" y="2704517"/>
                  </a:moveTo>
                  <a:cubicBezTo>
                    <a:pt x="1062230" y="2702826"/>
                    <a:pt x="1064463" y="2693596"/>
                    <a:pt x="1068242" y="2684005"/>
                  </a:cubicBezTo>
                  <a:cubicBezTo>
                    <a:pt x="1072021" y="2674415"/>
                    <a:pt x="1076054" y="2662016"/>
                    <a:pt x="1077207" y="2656454"/>
                  </a:cubicBezTo>
                  <a:cubicBezTo>
                    <a:pt x="1078355" y="2650892"/>
                    <a:pt x="1083171" y="2642466"/>
                    <a:pt x="1087906" y="2637735"/>
                  </a:cubicBezTo>
                  <a:cubicBezTo>
                    <a:pt x="1094875" y="2630760"/>
                    <a:pt x="1100102" y="2629143"/>
                    <a:pt x="1115395" y="2629235"/>
                  </a:cubicBezTo>
                  <a:cubicBezTo>
                    <a:pt x="1135763" y="2629355"/>
                    <a:pt x="1190053" y="2645986"/>
                    <a:pt x="1192167" y="2652767"/>
                  </a:cubicBezTo>
                  <a:cubicBezTo>
                    <a:pt x="1194110" y="2658995"/>
                    <a:pt x="1165719" y="2673925"/>
                    <a:pt x="1123094" y="2689087"/>
                  </a:cubicBezTo>
                  <a:cubicBezTo>
                    <a:pt x="1075858" y="2705884"/>
                    <a:pt x="1065736" y="2708499"/>
                    <a:pt x="1063276" y="2704517"/>
                  </a:cubicBezTo>
                  <a:close/>
                  <a:moveTo>
                    <a:pt x="1558536" y="2696284"/>
                  </a:moveTo>
                  <a:cubicBezTo>
                    <a:pt x="1538371" y="2680236"/>
                    <a:pt x="1510475" y="2653119"/>
                    <a:pt x="1510475" y="2649561"/>
                  </a:cubicBezTo>
                  <a:cubicBezTo>
                    <a:pt x="1510475" y="2647908"/>
                    <a:pt x="1518098" y="2643122"/>
                    <a:pt x="1527413" y="2638927"/>
                  </a:cubicBezTo>
                  <a:cubicBezTo>
                    <a:pt x="1549248" y="2629096"/>
                    <a:pt x="1602400" y="2628043"/>
                    <a:pt x="1619499" y="2637116"/>
                  </a:cubicBezTo>
                  <a:cubicBezTo>
                    <a:pt x="1630730" y="2643066"/>
                    <a:pt x="1671401" y="2684421"/>
                    <a:pt x="1677813" y="2696405"/>
                  </a:cubicBezTo>
                  <a:cubicBezTo>
                    <a:pt x="1681006" y="2702364"/>
                    <a:pt x="1679634" y="2703315"/>
                    <a:pt x="1664966" y="2705330"/>
                  </a:cubicBezTo>
                  <a:cubicBezTo>
                    <a:pt x="1655935" y="2706558"/>
                    <a:pt x="1631485" y="2707575"/>
                    <a:pt x="1610634" y="2707575"/>
                  </a:cubicBezTo>
                  <a:cubicBezTo>
                    <a:pt x="1573428" y="2707575"/>
                    <a:pt x="1572455" y="2707362"/>
                    <a:pt x="1558536" y="2696284"/>
                  </a:cubicBezTo>
                  <a:close/>
                  <a:moveTo>
                    <a:pt x="1220689" y="2634575"/>
                  </a:moveTo>
                  <a:cubicBezTo>
                    <a:pt x="1207416" y="2628052"/>
                    <a:pt x="1190114" y="2620144"/>
                    <a:pt x="1182237" y="2616993"/>
                  </a:cubicBezTo>
                  <a:cubicBezTo>
                    <a:pt x="1159984" y="2608086"/>
                    <a:pt x="1160298" y="2602192"/>
                    <a:pt x="1184221" y="2579925"/>
                  </a:cubicBezTo>
                  <a:cubicBezTo>
                    <a:pt x="1210112" y="2555820"/>
                    <a:pt x="1224087" y="2547144"/>
                    <a:pt x="1237026" y="2547126"/>
                  </a:cubicBezTo>
                  <a:cubicBezTo>
                    <a:pt x="1250922" y="2547089"/>
                    <a:pt x="1279513" y="2559802"/>
                    <a:pt x="1308287" y="2578770"/>
                  </a:cubicBezTo>
                  <a:cubicBezTo>
                    <a:pt x="1328761" y="2592260"/>
                    <a:pt x="1332367" y="2596140"/>
                    <a:pt x="1331466" y="2603689"/>
                  </a:cubicBezTo>
                  <a:cubicBezTo>
                    <a:pt x="1330293" y="2613538"/>
                    <a:pt x="1313094" y="2625022"/>
                    <a:pt x="1278626" y="2638982"/>
                  </a:cubicBezTo>
                  <a:cubicBezTo>
                    <a:pt x="1253518" y="2649155"/>
                    <a:pt x="1249802" y="2648869"/>
                    <a:pt x="1220689" y="2634575"/>
                  </a:cubicBezTo>
                  <a:close/>
                  <a:moveTo>
                    <a:pt x="1462336" y="2622805"/>
                  </a:moveTo>
                  <a:cubicBezTo>
                    <a:pt x="1460375" y="2620911"/>
                    <a:pt x="1447537" y="2616014"/>
                    <a:pt x="1433810" y="2611921"/>
                  </a:cubicBezTo>
                  <a:cubicBezTo>
                    <a:pt x="1400001" y="2601859"/>
                    <a:pt x="1394069" y="2597304"/>
                    <a:pt x="1400066" y="2586060"/>
                  </a:cubicBezTo>
                  <a:cubicBezTo>
                    <a:pt x="1405318" y="2576192"/>
                    <a:pt x="1409716" y="2572257"/>
                    <a:pt x="1431833" y="2557612"/>
                  </a:cubicBezTo>
                  <a:cubicBezTo>
                    <a:pt x="1445444" y="2548595"/>
                    <a:pt x="1451083" y="2547117"/>
                    <a:pt x="1471716" y="2547117"/>
                  </a:cubicBezTo>
                  <a:cubicBezTo>
                    <a:pt x="1500964" y="2547117"/>
                    <a:pt x="1507810" y="2549583"/>
                    <a:pt x="1543095" y="2572857"/>
                  </a:cubicBezTo>
                  <a:cubicBezTo>
                    <a:pt x="1571931" y="2591881"/>
                    <a:pt x="1577380" y="2598376"/>
                    <a:pt x="1570984" y="2606081"/>
                  </a:cubicBezTo>
                  <a:cubicBezTo>
                    <a:pt x="1562939" y="2615773"/>
                    <a:pt x="1469880" y="2630094"/>
                    <a:pt x="1462336" y="2622805"/>
                  </a:cubicBezTo>
                  <a:close/>
                  <a:moveTo>
                    <a:pt x="884135" y="2611551"/>
                  </a:moveTo>
                  <a:cubicBezTo>
                    <a:pt x="864788" y="2599762"/>
                    <a:pt x="850793" y="2552420"/>
                    <a:pt x="850793" y="2498777"/>
                  </a:cubicBezTo>
                  <a:cubicBezTo>
                    <a:pt x="850793" y="2467677"/>
                    <a:pt x="852710" y="2457967"/>
                    <a:pt x="858854" y="2457967"/>
                  </a:cubicBezTo>
                  <a:cubicBezTo>
                    <a:pt x="860905" y="2457967"/>
                    <a:pt x="870888" y="2465589"/>
                    <a:pt x="881035" y="2474902"/>
                  </a:cubicBezTo>
                  <a:cubicBezTo>
                    <a:pt x="891185" y="2484225"/>
                    <a:pt x="904644" y="2495857"/>
                    <a:pt x="910947" y="2500754"/>
                  </a:cubicBezTo>
                  <a:cubicBezTo>
                    <a:pt x="918739" y="2506815"/>
                    <a:pt x="925848" y="2518235"/>
                    <a:pt x="933163" y="2536417"/>
                  </a:cubicBezTo>
                  <a:cubicBezTo>
                    <a:pt x="939079" y="2551126"/>
                    <a:pt x="948810" y="2570788"/>
                    <a:pt x="954786" y="2580110"/>
                  </a:cubicBezTo>
                  <a:cubicBezTo>
                    <a:pt x="960766" y="2589423"/>
                    <a:pt x="964808" y="2599263"/>
                    <a:pt x="963771" y="2601961"/>
                  </a:cubicBezTo>
                  <a:cubicBezTo>
                    <a:pt x="961103" y="2608918"/>
                    <a:pt x="930971" y="2618434"/>
                    <a:pt x="911668" y="2618416"/>
                  </a:cubicBezTo>
                  <a:cubicBezTo>
                    <a:pt x="901888" y="2618416"/>
                    <a:pt x="890873" y="2615663"/>
                    <a:pt x="884135" y="2611551"/>
                  </a:cubicBezTo>
                  <a:close/>
                  <a:moveTo>
                    <a:pt x="1056721" y="2601610"/>
                  </a:moveTo>
                  <a:cubicBezTo>
                    <a:pt x="1047779" y="2600261"/>
                    <a:pt x="1046913" y="2598782"/>
                    <a:pt x="1046913" y="2584850"/>
                  </a:cubicBezTo>
                  <a:cubicBezTo>
                    <a:pt x="1046913" y="2568210"/>
                    <a:pt x="1059361" y="2540954"/>
                    <a:pt x="1074054" y="2525423"/>
                  </a:cubicBezTo>
                  <a:cubicBezTo>
                    <a:pt x="1082302" y="2516701"/>
                    <a:pt x="1084333" y="2516285"/>
                    <a:pt x="1112087" y="2517579"/>
                  </a:cubicBezTo>
                  <a:cubicBezTo>
                    <a:pt x="1147883" y="2519251"/>
                    <a:pt x="1189434" y="2528407"/>
                    <a:pt x="1192040" y="2535198"/>
                  </a:cubicBezTo>
                  <a:cubicBezTo>
                    <a:pt x="1193218" y="2538265"/>
                    <a:pt x="1181618" y="2552577"/>
                    <a:pt x="1162068" y="2572183"/>
                  </a:cubicBezTo>
                  <a:lnTo>
                    <a:pt x="1130176" y="2604169"/>
                  </a:lnTo>
                  <a:lnTo>
                    <a:pt x="1098351" y="2603633"/>
                  </a:lnTo>
                  <a:cubicBezTo>
                    <a:pt x="1080847" y="2603337"/>
                    <a:pt x="1062114" y="2602432"/>
                    <a:pt x="1056721" y="2601610"/>
                  </a:cubicBezTo>
                  <a:close/>
                  <a:moveTo>
                    <a:pt x="981390" y="2571434"/>
                  </a:moveTo>
                  <a:cubicBezTo>
                    <a:pt x="963789" y="2551311"/>
                    <a:pt x="961565" y="2543827"/>
                    <a:pt x="970527" y="2534865"/>
                  </a:cubicBezTo>
                  <a:cubicBezTo>
                    <a:pt x="980894" y="2524499"/>
                    <a:pt x="990593" y="2521431"/>
                    <a:pt x="1019186" y="2519463"/>
                  </a:cubicBezTo>
                  <a:lnTo>
                    <a:pt x="1047604" y="2517523"/>
                  </a:lnTo>
                  <a:lnTo>
                    <a:pt x="1039529" y="2533211"/>
                  </a:lnTo>
                  <a:cubicBezTo>
                    <a:pt x="1035087" y="2541841"/>
                    <a:pt x="1028705" y="2557723"/>
                    <a:pt x="1025344" y="2568505"/>
                  </a:cubicBezTo>
                  <a:cubicBezTo>
                    <a:pt x="1019886" y="2586042"/>
                    <a:pt x="1018105" y="2588231"/>
                    <a:pt x="1008561" y="2589201"/>
                  </a:cubicBezTo>
                  <a:cubicBezTo>
                    <a:pt x="999527" y="2590116"/>
                    <a:pt x="995342" y="2587381"/>
                    <a:pt x="981390" y="2571434"/>
                  </a:cubicBezTo>
                  <a:close/>
                  <a:moveTo>
                    <a:pt x="1344662" y="2573984"/>
                  </a:moveTo>
                  <a:cubicBezTo>
                    <a:pt x="1336818" y="2569217"/>
                    <a:pt x="1324675" y="2562140"/>
                    <a:pt x="1317681" y="2558259"/>
                  </a:cubicBezTo>
                  <a:cubicBezTo>
                    <a:pt x="1302103" y="2549611"/>
                    <a:pt x="1294241" y="2540732"/>
                    <a:pt x="1298636" y="2536741"/>
                  </a:cubicBezTo>
                  <a:cubicBezTo>
                    <a:pt x="1313063" y="2523630"/>
                    <a:pt x="1379760" y="2514742"/>
                    <a:pt x="1409744" y="2521940"/>
                  </a:cubicBezTo>
                  <a:lnTo>
                    <a:pt x="1427684" y="2526245"/>
                  </a:lnTo>
                  <a:lnTo>
                    <a:pt x="1398654" y="2554406"/>
                  </a:lnTo>
                  <a:cubicBezTo>
                    <a:pt x="1382686" y="2569891"/>
                    <a:pt x="1367217" y="2582586"/>
                    <a:pt x="1364275" y="2582614"/>
                  </a:cubicBezTo>
                  <a:cubicBezTo>
                    <a:pt x="1361334" y="2582641"/>
                    <a:pt x="1352508" y="2578752"/>
                    <a:pt x="1344662" y="2573984"/>
                  </a:cubicBezTo>
                  <a:close/>
                  <a:moveTo>
                    <a:pt x="1566523" y="2566454"/>
                  </a:moveTo>
                  <a:cubicBezTo>
                    <a:pt x="1545248" y="2553141"/>
                    <a:pt x="1539914" y="2543911"/>
                    <a:pt x="1544030" y="2527502"/>
                  </a:cubicBezTo>
                  <a:cubicBezTo>
                    <a:pt x="1547156" y="2515056"/>
                    <a:pt x="1555099" y="2516378"/>
                    <a:pt x="1568528" y="2531576"/>
                  </a:cubicBezTo>
                  <a:cubicBezTo>
                    <a:pt x="1585570" y="2550858"/>
                    <a:pt x="1592440" y="2562223"/>
                    <a:pt x="1592465" y="2571185"/>
                  </a:cubicBezTo>
                  <a:cubicBezTo>
                    <a:pt x="1592502" y="2581801"/>
                    <a:pt x="1590472" y="2581431"/>
                    <a:pt x="1566523" y="2566454"/>
                  </a:cubicBezTo>
                  <a:close/>
                  <a:moveTo>
                    <a:pt x="1582313" y="2515324"/>
                  </a:moveTo>
                  <a:cubicBezTo>
                    <a:pt x="1570261" y="2501761"/>
                    <a:pt x="1560398" y="2488198"/>
                    <a:pt x="1560398" y="2485186"/>
                  </a:cubicBezTo>
                  <a:cubicBezTo>
                    <a:pt x="1560398" y="2479707"/>
                    <a:pt x="1579847" y="2472288"/>
                    <a:pt x="1594292" y="2472251"/>
                  </a:cubicBezTo>
                  <a:cubicBezTo>
                    <a:pt x="1603714" y="2472214"/>
                    <a:pt x="1610565" y="2488068"/>
                    <a:pt x="1611956" y="2513098"/>
                  </a:cubicBezTo>
                  <a:cubicBezTo>
                    <a:pt x="1613662" y="2543818"/>
                    <a:pt x="1608017" y="2544243"/>
                    <a:pt x="1582313" y="2515324"/>
                  </a:cubicBezTo>
                  <a:close/>
                  <a:moveTo>
                    <a:pt x="1961904" y="2489362"/>
                  </a:moveTo>
                  <a:cubicBezTo>
                    <a:pt x="1960583" y="2482876"/>
                    <a:pt x="1958543" y="2465414"/>
                    <a:pt x="1957372" y="2450539"/>
                  </a:cubicBezTo>
                  <a:lnTo>
                    <a:pt x="1955240" y="2423504"/>
                  </a:lnTo>
                  <a:lnTo>
                    <a:pt x="1928088" y="2409877"/>
                  </a:lnTo>
                  <a:cubicBezTo>
                    <a:pt x="1913153" y="2402374"/>
                    <a:pt x="1900319" y="2395740"/>
                    <a:pt x="1899564" y="2395131"/>
                  </a:cubicBezTo>
                  <a:cubicBezTo>
                    <a:pt x="1897136" y="2393153"/>
                    <a:pt x="1907032" y="2372384"/>
                    <a:pt x="1910402" y="2372384"/>
                  </a:cubicBezTo>
                  <a:cubicBezTo>
                    <a:pt x="1912190" y="2372384"/>
                    <a:pt x="1921782" y="2376504"/>
                    <a:pt x="1931719" y="2381540"/>
                  </a:cubicBezTo>
                  <a:cubicBezTo>
                    <a:pt x="1941654" y="2386575"/>
                    <a:pt x="1950318" y="2390160"/>
                    <a:pt x="1950969" y="2389513"/>
                  </a:cubicBezTo>
                  <a:cubicBezTo>
                    <a:pt x="1951623" y="2388857"/>
                    <a:pt x="1950590" y="2375719"/>
                    <a:pt x="1948678" y="2360308"/>
                  </a:cubicBezTo>
                  <a:cubicBezTo>
                    <a:pt x="1946765" y="2344897"/>
                    <a:pt x="1945671" y="2331869"/>
                    <a:pt x="1946246" y="2331361"/>
                  </a:cubicBezTo>
                  <a:cubicBezTo>
                    <a:pt x="1946821" y="2330844"/>
                    <a:pt x="1952302" y="2329356"/>
                    <a:pt x="1958428" y="2328044"/>
                  </a:cubicBezTo>
                  <a:cubicBezTo>
                    <a:pt x="1972878" y="2324958"/>
                    <a:pt x="1973689" y="2327296"/>
                    <a:pt x="1976105" y="2379101"/>
                  </a:cubicBezTo>
                  <a:cubicBezTo>
                    <a:pt x="1977167" y="2401885"/>
                    <a:pt x="1979787" y="2432559"/>
                    <a:pt x="1981926" y="2447268"/>
                  </a:cubicBezTo>
                  <a:cubicBezTo>
                    <a:pt x="1984062" y="2461977"/>
                    <a:pt x="1985970" y="2479633"/>
                    <a:pt x="1986164" y="2486498"/>
                  </a:cubicBezTo>
                  <a:cubicBezTo>
                    <a:pt x="1986488" y="2497945"/>
                    <a:pt x="1985598" y="2499063"/>
                    <a:pt x="1975410" y="2500052"/>
                  </a:cubicBezTo>
                  <a:cubicBezTo>
                    <a:pt x="1965392" y="2501031"/>
                    <a:pt x="1964071" y="2499978"/>
                    <a:pt x="1961904" y="2489362"/>
                  </a:cubicBezTo>
                  <a:close/>
                  <a:moveTo>
                    <a:pt x="1111120" y="2483818"/>
                  </a:moveTo>
                  <a:cubicBezTo>
                    <a:pt x="1111120" y="2482349"/>
                    <a:pt x="1113938" y="2476972"/>
                    <a:pt x="1117359" y="2471872"/>
                  </a:cubicBezTo>
                  <a:cubicBezTo>
                    <a:pt x="1120782" y="2466772"/>
                    <a:pt x="1131070" y="2451324"/>
                    <a:pt x="1140224" y="2437530"/>
                  </a:cubicBezTo>
                  <a:cubicBezTo>
                    <a:pt x="1149375" y="2423745"/>
                    <a:pt x="1164019" y="2406476"/>
                    <a:pt x="1172762" y="2399168"/>
                  </a:cubicBezTo>
                  <a:cubicBezTo>
                    <a:pt x="1187540" y="2386815"/>
                    <a:pt x="1252879" y="2354968"/>
                    <a:pt x="1264023" y="2354681"/>
                  </a:cubicBezTo>
                  <a:cubicBezTo>
                    <a:pt x="1267844" y="2354580"/>
                    <a:pt x="1268463" y="2358229"/>
                    <a:pt x="1266754" y="2370702"/>
                  </a:cubicBezTo>
                  <a:cubicBezTo>
                    <a:pt x="1263866" y="2391777"/>
                    <a:pt x="1248113" y="2438500"/>
                    <a:pt x="1240274" y="2449254"/>
                  </a:cubicBezTo>
                  <a:cubicBezTo>
                    <a:pt x="1233305" y="2458808"/>
                    <a:pt x="1199538" y="2473526"/>
                    <a:pt x="1166925" y="2481213"/>
                  </a:cubicBezTo>
                  <a:cubicBezTo>
                    <a:pt x="1143510" y="2486738"/>
                    <a:pt x="1111087" y="2488253"/>
                    <a:pt x="1111120" y="2483818"/>
                  </a:cubicBezTo>
                  <a:close/>
                  <a:moveTo>
                    <a:pt x="1009473" y="2477000"/>
                  </a:moveTo>
                  <a:cubicBezTo>
                    <a:pt x="979540" y="2471604"/>
                    <a:pt x="964900" y="2464804"/>
                    <a:pt x="964900" y="2456295"/>
                  </a:cubicBezTo>
                  <a:cubicBezTo>
                    <a:pt x="964900" y="2453504"/>
                    <a:pt x="970592" y="2441503"/>
                    <a:pt x="977549" y="2429639"/>
                  </a:cubicBezTo>
                  <a:cubicBezTo>
                    <a:pt x="995868" y="2398383"/>
                    <a:pt x="1002858" y="2395500"/>
                    <a:pt x="1059396" y="2395879"/>
                  </a:cubicBezTo>
                  <a:cubicBezTo>
                    <a:pt x="1112051" y="2396239"/>
                    <a:pt x="1132495" y="2399076"/>
                    <a:pt x="1132495" y="2406015"/>
                  </a:cubicBezTo>
                  <a:cubicBezTo>
                    <a:pt x="1132495" y="2413628"/>
                    <a:pt x="1104957" y="2452793"/>
                    <a:pt x="1090973" y="2465072"/>
                  </a:cubicBezTo>
                  <a:cubicBezTo>
                    <a:pt x="1068776" y="2484557"/>
                    <a:pt x="1059162" y="2485971"/>
                    <a:pt x="1009473" y="2477000"/>
                  </a:cubicBezTo>
                  <a:close/>
                  <a:moveTo>
                    <a:pt x="1384821" y="2478838"/>
                  </a:moveTo>
                  <a:cubicBezTo>
                    <a:pt x="1380025" y="2475873"/>
                    <a:pt x="1401465" y="2420520"/>
                    <a:pt x="1412077" y="2408481"/>
                  </a:cubicBezTo>
                  <a:cubicBezTo>
                    <a:pt x="1416184" y="2403816"/>
                    <a:pt x="1425060" y="2397644"/>
                    <a:pt x="1431800" y="2394780"/>
                  </a:cubicBezTo>
                  <a:cubicBezTo>
                    <a:pt x="1443881" y="2389643"/>
                    <a:pt x="1510475" y="2383637"/>
                    <a:pt x="1510475" y="2387693"/>
                  </a:cubicBezTo>
                  <a:cubicBezTo>
                    <a:pt x="1510475" y="2396193"/>
                    <a:pt x="1498060" y="2441087"/>
                    <a:pt x="1492475" y="2452784"/>
                  </a:cubicBezTo>
                  <a:cubicBezTo>
                    <a:pt x="1487347" y="2463520"/>
                    <a:pt x="1482152" y="2468453"/>
                    <a:pt x="1472176" y="2472084"/>
                  </a:cubicBezTo>
                  <a:cubicBezTo>
                    <a:pt x="1457463" y="2477443"/>
                    <a:pt x="1390891" y="2482590"/>
                    <a:pt x="1384821" y="2478838"/>
                  </a:cubicBezTo>
                  <a:close/>
                  <a:moveTo>
                    <a:pt x="1854245" y="2479901"/>
                  </a:moveTo>
                  <a:cubicBezTo>
                    <a:pt x="1855756" y="2477462"/>
                    <a:pt x="1854478" y="2475799"/>
                    <a:pt x="1851081" y="2475799"/>
                  </a:cubicBezTo>
                  <a:cubicBezTo>
                    <a:pt x="1845669" y="2475799"/>
                    <a:pt x="1817276" y="2448303"/>
                    <a:pt x="1817184" y="2442972"/>
                  </a:cubicBezTo>
                  <a:cubicBezTo>
                    <a:pt x="1817147" y="2441586"/>
                    <a:pt x="1812324" y="2432291"/>
                    <a:pt x="1806441" y="2422313"/>
                  </a:cubicBezTo>
                  <a:cubicBezTo>
                    <a:pt x="1800558" y="2412334"/>
                    <a:pt x="1795744" y="2402088"/>
                    <a:pt x="1795744" y="2399547"/>
                  </a:cubicBezTo>
                  <a:cubicBezTo>
                    <a:pt x="1795744" y="2395186"/>
                    <a:pt x="1809984" y="2386649"/>
                    <a:pt x="1817260" y="2386649"/>
                  </a:cubicBezTo>
                  <a:cubicBezTo>
                    <a:pt x="1819106" y="2386649"/>
                    <a:pt x="1826185" y="2397718"/>
                    <a:pt x="1832999" y="2411244"/>
                  </a:cubicBezTo>
                  <a:cubicBezTo>
                    <a:pt x="1846082" y="2437225"/>
                    <a:pt x="1859500" y="2450834"/>
                    <a:pt x="1872026" y="2450834"/>
                  </a:cubicBezTo>
                  <a:cubicBezTo>
                    <a:pt x="1876191" y="2450834"/>
                    <a:pt x="1887491" y="2446630"/>
                    <a:pt x="1897136" y="2441503"/>
                  </a:cubicBezTo>
                  <a:cubicBezTo>
                    <a:pt x="1913857" y="2432596"/>
                    <a:pt x="1914897" y="2432467"/>
                    <a:pt x="1919394" y="2438611"/>
                  </a:cubicBezTo>
                  <a:cubicBezTo>
                    <a:pt x="1928485" y="2451047"/>
                    <a:pt x="1924988" y="2457422"/>
                    <a:pt x="1902989" y="2468527"/>
                  </a:cubicBezTo>
                  <a:cubicBezTo>
                    <a:pt x="1880196" y="2480030"/>
                    <a:pt x="1849776" y="2487135"/>
                    <a:pt x="1854245" y="2479901"/>
                  </a:cubicBezTo>
                  <a:close/>
                  <a:moveTo>
                    <a:pt x="1283225" y="2465386"/>
                  </a:moveTo>
                  <a:cubicBezTo>
                    <a:pt x="1272466" y="2459362"/>
                    <a:pt x="1272113" y="2458577"/>
                    <a:pt x="1277876" y="2453458"/>
                  </a:cubicBezTo>
                  <a:cubicBezTo>
                    <a:pt x="1284322" y="2447721"/>
                    <a:pt x="1367645" y="2404518"/>
                    <a:pt x="1372299" y="2404490"/>
                  </a:cubicBezTo>
                  <a:cubicBezTo>
                    <a:pt x="1383153" y="2404444"/>
                    <a:pt x="1364175" y="2456202"/>
                    <a:pt x="1349600" y="2466412"/>
                  </a:cubicBezTo>
                  <a:cubicBezTo>
                    <a:pt x="1337940" y="2474579"/>
                    <a:pt x="1298579" y="2473969"/>
                    <a:pt x="1283225" y="2465386"/>
                  </a:cubicBezTo>
                  <a:close/>
                  <a:moveTo>
                    <a:pt x="901133" y="2457856"/>
                  </a:moveTo>
                  <a:cubicBezTo>
                    <a:pt x="883232" y="2444893"/>
                    <a:pt x="872219" y="2427967"/>
                    <a:pt x="872205" y="2413397"/>
                  </a:cubicBezTo>
                  <a:cubicBezTo>
                    <a:pt x="872168" y="2389375"/>
                    <a:pt x="904491" y="2339058"/>
                    <a:pt x="932962" y="2318787"/>
                  </a:cubicBezTo>
                  <a:cubicBezTo>
                    <a:pt x="938194" y="2315063"/>
                    <a:pt x="949351" y="2310915"/>
                    <a:pt x="957758" y="2309575"/>
                  </a:cubicBezTo>
                  <a:lnTo>
                    <a:pt x="973047" y="2307127"/>
                  </a:lnTo>
                  <a:lnTo>
                    <a:pt x="970624" y="2337080"/>
                  </a:lnTo>
                  <a:cubicBezTo>
                    <a:pt x="967298" y="2378232"/>
                    <a:pt x="962096" y="2402531"/>
                    <a:pt x="954522" y="2412288"/>
                  </a:cubicBezTo>
                  <a:cubicBezTo>
                    <a:pt x="951007" y="2416815"/>
                    <a:pt x="944551" y="2431358"/>
                    <a:pt x="940176" y="2444598"/>
                  </a:cubicBezTo>
                  <a:cubicBezTo>
                    <a:pt x="930780" y="2473045"/>
                    <a:pt x="924866" y="2475050"/>
                    <a:pt x="901133" y="2457856"/>
                  </a:cubicBezTo>
                  <a:close/>
                  <a:moveTo>
                    <a:pt x="1522517" y="2457477"/>
                  </a:moveTo>
                  <a:cubicBezTo>
                    <a:pt x="1523826" y="2452839"/>
                    <a:pt x="1527365" y="2438758"/>
                    <a:pt x="1530382" y="2426175"/>
                  </a:cubicBezTo>
                  <a:cubicBezTo>
                    <a:pt x="1536593" y="2400268"/>
                    <a:pt x="1542432" y="2387508"/>
                    <a:pt x="1552008" y="2378943"/>
                  </a:cubicBezTo>
                  <a:cubicBezTo>
                    <a:pt x="1557899" y="2373668"/>
                    <a:pt x="1627531" y="2347428"/>
                    <a:pt x="1635624" y="2347428"/>
                  </a:cubicBezTo>
                  <a:cubicBezTo>
                    <a:pt x="1640242" y="2347428"/>
                    <a:pt x="1639600" y="2386409"/>
                    <a:pt x="1634629" y="2407936"/>
                  </a:cubicBezTo>
                  <a:cubicBezTo>
                    <a:pt x="1632310" y="2417989"/>
                    <a:pt x="1626773" y="2429843"/>
                    <a:pt x="1622320" y="2434296"/>
                  </a:cubicBezTo>
                  <a:cubicBezTo>
                    <a:pt x="1614974" y="2441641"/>
                    <a:pt x="1569725" y="2456341"/>
                    <a:pt x="1532241" y="2463566"/>
                  </a:cubicBezTo>
                  <a:cubicBezTo>
                    <a:pt x="1520819" y="2465765"/>
                    <a:pt x="1520267" y="2465414"/>
                    <a:pt x="1522517" y="2457477"/>
                  </a:cubicBezTo>
                  <a:close/>
                  <a:moveTo>
                    <a:pt x="1290397" y="2391435"/>
                  </a:moveTo>
                  <a:cubicBezTo>
                    <a:pt x="1293208" y="2349322"/>
                    <a:pt x="1301205" y="2328950"/>
                    <a:pt x="1322444" y="2309825"/>
                  </a:cubicBezTo>
                  <a:cubicBezTo>
                    <a:pt x="1344020" y="2290394"/>
                    <a:pt x="1388766" y="2272572"/>
                    <a:pt x="1421328" y="2270438"/>
                  </a:cubicBezTo>
                  <a:cubicBezTo>
                    <a:pt x="1457971" y="2268035"/>
                    <a:pt x="1459195" y="2271713"/>
                    <a:pt x="1431177" y="2300031"/>
                  </a:cubicBezTo>
                  <a:cubicBezTo>
                    <a:pt x="1417999" y="2313354"/>
                    <a:pt x="1402091" y="2332276"/>
                    <a:pt x="1395825" y="2342079"/>
                  </a:cubicBezTo>
                  <a:cubicBezTo>
                    <a:pt x="1375362" y="2374102"/>
                    <a:pt x="1359574" y="2386982"/>
                    <a:pt x="1310289" y="2411863"/>
                  </a:cubicBezTo>
                  <a:lnTo>
                    <a:pt x="1288295" y="2422969"/>
                  </a:lnTo>
                  <a:close/>
                  <a:moveTo>
                    <a:pt x="1667371" y="2412741"/>
                  </a:moveTo>
                  <a:cubicBezTo>
                    <a:pt x="1667371" y="2407484"/>
                    <a:pt x="1669219" y="2388783"/>
                    <a:pt x="1671475" y="2371192"/>
                  </a:cubicBezTo>
                  <a:cubicBezTo>
                    <a:pt x="1676719" y="2330308"/>
                    <a:pt x="1682583" y="2323342"/>
                    <a:pt x="1726209" y="2306212"/>
                  </a:cubicBezTo>
                  <a:cubicBezTo>
                    <a:pt x="1743861" y="2299283"/>
                    <a:pt x="1761110" y="2292067"/>
                    <a:pt x="1764541" y="2290182"/>
                  </a:cubicBezTo>
                  <a:cubicBezTo>
                    <a:pt x="1770257" y="2287031"/>
                    <a:pt x="1770782" y="2289221"/>
                    <a:pt x="1770763" y="2316200"/>
                  </a:cubicBezTo>
                  <a:cubicBezTo>
                    <a:pt x="1770726" y="2358626"/>
                    <a:pt x="1766698" y="2369815"/>
                    <a:pt x="1745316" y="2386714"/>
                  </a:cubicBezTo>
                  <a:cubicBezTo>
                    <a:pt x="1735437" y="2394521"/>
                    <a:pt x="1725491" y="2400914"/>
                    <a:pt x="1723215" y="2400914"/>
                  </a:cubicBezTo>
                  <a:cubicBezTo>
                    <a:pt x="1720940" y="2400914"/>
                    <a:pt x="1708904" y="2405737"/>
                    <a:pt x="1696470" y="2411614"/>
                  </a:cubicBezTo>
                  <a:cubicBezTo>
                    <a:pt x="1684036" y="2417499"/>
                    <a:pt x="1672404" y="2422313"/>
                    <a:pt x="1670618" y="2422313"/>
                  </a:cubicBezTo>
                  <a:cubicBezTo>
                    <a:pt x="1668833" y="2422313"/>
                    <a:pt x="1667371" y="2418007"/>
                    <a:pt x="1667371" y="2412741"/>
                  </a:cubicBezTo>
                  <a:close/>
                  <a:moveTo>
                    <a:pt x="754514" y="2408417"/>
                  </a:moveTo>
                  <a:cubicBezTo>
                    <a:pt x="720955" y="2397283"/>
                    <a:pt x="704460" y="2390160"/>
                    <a:pt x="704848" y="2386972"/>
                  </a:cubicBezTo>
                  <a:cubicBezTo>
                    <a:pt x="705289" y="2383351"/>
                    <a:pt x="761116" y="2335112"/>
                    <a:pt x="768881" y="2331648"/>
                  </a:cubicBezTo>
                  <a:cubicBezTo>
                    <a:pt x="774286" y="2329236"/>
                    <a:pt x="780541" y="2330428"/>
                    <a:pt x="792229" y="2336101"/>
                  </a:cubicBezTo>
                  <a:cubicBezTo>
                    <a:pt x="801011" y="2340370"/>
                    <a:pt x="814168" y="2343899"/>
                    <a:pt x="821469" y="2343936"/>
                  </a:cubicBezTo>
                  <a:cubicBezTo>
                    <a:pt x="835063" y="2344010"/>
                    <a:pt x="865058" y="2355503"/>
                    <a:pt x="865053" y="2360622"/>
                  </a:cubicBezTo>
                  <a:cubicBezTo>
                    <a:pt x="865053" y="2366665"/>
                    <a:pt x="832041" y="2405146"/>
                    <a:pt x="821197" y="2411761"/>
                  </a:cubicBezTo>
                  <a:cubicBezTo>
                    <a:pt x="805827" y="2421130"/>
                    <a:pt x="790527" y="2420363"/>
                    <a:pt x="754514" y="2408417"/>
                  </a:cubicBezTo>
                  <a:close/>
                  <a:moveTo>
                    <a:pt x="1999887" y="2370305"/>
                  </a:moveTo>
                  <a:cubicBezTo>
                    <a:pt x="1989640" y="2362230"/>
                    <a:pt x="1988298" y="2359153"/>
                    <a:pt x="1988298" y="2343751"/>
                  </a:cubicBezTo>
                  <a:cubicBezTo>
                    <a:pt x="1988298" y="2328211"/>
                    <a:pt x="1989606" y="2325291"/>
                    <a:pt x="2000457" y="2316634"/>
                  </a:cubicBezTo>
                  <a:cubicBezTo>
                    <a:pt x="2015136" y="2304919"/>
                    <a:pt x="2021798" y="2303634"/>
                    <a:pt x="2036352" y="2309723"/>
                  </a:cubicBezTo>
                  <a:cubicBezTo>
                    <a:pt x="2048181" y="2314666"/>
                    <a:pt x="2058476" y="2327481"/>
                    <a:pt x="2059695" y="2338771"/>
                  </a:cubicBezTo>
                  <a:cubicBezTo>
                    <a:pt x="2061282" y="2353480"/>
                    <a:pt x="2059208" y="2358904"/>
                    <a:pt x="2048123" y="2369021"/>
                  </a:cubicBezTo>
                  <a:cubicBezTo>
                    <a:pt x="2033248" y="2382611"/>
                    <a:pt x="2016079" y="2383064"/>
                    <a:pt x="1999887" y="2370305"/>
                  </a:cubicBezTo>
                  <a:close/>
                  <a:moveTo>
                    <a:pt x="2034493" y="2352972"/>
                  </a:moveTo>
                  <a:cubicBezTo>
                    <a:pt x="2036844" y="2350135"/>
                    <a:pt x="2038244" y="2344121"/>
                    <a:pt x="2037604" y="2339603"/>
                  </a:cubicBezTo>
                  <a:cubicBezTo>
                    <a:pt x="2036703" y="2333255"/>
                    <a:pt x="2033821" y="2331130"/>
                    <a:pt x="2024972" y="2330271"/>
                  </a:cubicBezTo>
                  <a:cubicBezTo>
                    <a:pt x="2015206" y="2329329"/>
                    <a:pt x="2013164" y="2330530"/>
                    <a:pt x="2011200" y="2338337"/>
                  </a:cubicBezTo>
                  <a:cubicBezTo>
                    <a:pt x="2007165" y="2354423"/>
                    <a:pt x="2024336" y="2365205"/>
                    <a:pt x="2034493" y="2352972"/>
                  </a:cubicBezTo>
                  <a:close/>
                  <a:moveTo>
                    <a:pt x="998612" y="2348888"/>
                  </a:moveTo>
                  <a:cubicBezTo>
                    <a:pt x="1001793" y="2318426"/>
                    <a:pt x="1006119" y="2308947"/>
                    <a:pt x="1021588" y="2298534"/>
                  </a:cubicBezTo>
                  <a:cubicBezTo>
                    <a:pt x="1031001" y="2292196"/>
                    <a:pt x="1038563" y="2290404"/>
                    <a:pt x="1055467" y="2290496"/>
                  </a:cubicBezTo>
                  <a:cubicBezTo>
                    <a:pt x="1092890" y="2290709"/>
                    <a:pt x="1146758" y="2305787"/>
                    <a:pt x="1146758" y="2316043"/>
                  </a:cubicBezTo>
                  <a:cubicBezTo>
                    <a:pt x="1146758" y="2320339"/>
                    <a:pt x="1112988" y="2347983"/>
                    <a:pt x="1089777" y="2362692"/>
                  </a:cubicBezTo>
                  <a:cubicBezTo>
                    <a:pt x="1082332" y="2367404"/>
                    <a:pt x="1068977" y="2369621"/>
                    <a:pt x="1037896" y="2371284"/>
                  </a:cubicBezTo>
                  <a:lnTo>
                    <a:pt x="996039" y="2373529"/>
                  </a:lnTo>
                  <a:close/>
                  <a:moveTo>
                    <a:pt x="1132495" y="2368466"/>
                  </a:moveTo>
                  <a:cubicBezTo>
                    <a:pt x="1132495" y="2362128"/>
                    <a:pt x="1152754" y="2345045"/>
                    <a:pt x="1170429" y="2336489"/>
                  </a:cubicBezTo>
                  <a:cubicBezTo>
                    <a:pt x="1184247" y="2329800"/>
                    <a:pt x="1189365" y="2329061"/>
                    <a:pt x="1203072" y="2331749"/>
                  </a:cubicBezTo>
                  <a:cubicBezTo>
                    <a:pt x="1212013" y="2333505"/>
                    <a:pt x="1219952" y="2336868"/>
                    <a:pt x="1220716" y="2339215"/>
                  </a:cubicBezTo>
                  <a:cubicBezTo>
                    <a:pt x="1222308" y="2344093"/>
                    <a:pt x="1200674" y="2355910"/>
                    <a:pt x="1172224" y="2365694"/>
                  </a:cubicBezTo>
                  <a:cubicBezTo>
                    <a:pt x="1150518" y="2373160"/>
                    <a:pt x="1132495" y="2374426"/>
                    <a:pt x="1132495" y="2368466"/>
                  </a:cubicBezTo>
                  <a:close/>
                  <a:moveTo>
                    <a:pt x="622618" y="2350468"/>
                  </a:moveTo>
                  <a:cubicBezTo>
                    <a:pt x="566676" y="2320653"/>
                    <a:pt x="562145" y="2315987"/>
                    <a:pt x="579882" y="2306471"/>
                  </a:cubicBezTo>
                  <a:cubicBezTo>
                    <a:pt x="584735" y="2303875"/>
                    <a:pt x="598947" y="2295910"/>
                    <a:pt x="611469" y="2288787"/>
                  </a:cubicBezTo>
                  <a:cubicBezTo>
                    <a:pt x="647567" y="2268257"/>
                    <a:pt x="657229" y="2268396"/>
                    <a:pt x="700319" y="2290016"/>
                  </a:cubicBezTo>
                  <a:cubicBezTo>
                    <a:pt x="720322" y="2300059"/>
                    <a:pt x="736685" y="2310314"/>
                    <a:pt x="736685" y="2312800"/>
                  </a:cubicBezTo>
                  <a:cubicBezTo>
                    <a:pt x="736685" y="2317715"/>
                    <a:pt x="701233" y="2353397"/>
                    <a:pt x="686862" y="2362960"/>
                  </a:cubicBezTo>
                  <a:cubicBezTo>
                    <a:pt x="672688" y="2372384"/>
                    <a:pt x="658610" y="2369649"/>
                    <a:pt x="622618" y="2350468"/>
                  </a:cubicBezTo>
                  <a:close/>
                  <a:moveTo>
                    <a:pt x="1474816" y="2360031"/>
                  </a:moveTo>
                  <a:cubicBezTo>
                    <a:pt x="1469913" y="2357250"/>
                    <a:pt x="1457479" y="2353896"/>
                    <a:pt x="1447181" y="2352575"/>
                  </a:cubicBezTo>
                  <a:cubicBezTo>
                    <a:pt x="1426672" y="2349941"/>
                    <a:pt x="1425125" y="2347207"/>
                    <a:pt x="1435367" y="2331675"/>
                  </a:cubicBezTo>
                  <a:cubicBezTo>
                    <a:pt x="1447015" y="2314001"/>
                    <a:pt x="1470213" y="2298229"/>
                    <a:pt x="1490840" y="2293942"/>
                  </a:cubicBezTo>
                  <a:cubicBezTo>
                    <a:pt x="1508431" y="2290293"/>
                    <a:pt x="1511325" y="2290681"/>
                    <a:pt x="1527568" y="2298913"/>
                  </a:cubicBezTo>
                  <a:cubicBezTo>
                    <a:pt x="1543945" y="2307210"/>
                    <a:pt x="1563962" y="2326095"/>
                    <a:pt x="1563962" y="2333237"/>
                  </a:cubicBezTo>
                  <a:cubicBezTo>
                    <a:pt x="1563962" y="2338762"/>
                    <a:pt x="1548384" y="2347493"/>
                    <a:pt x="1526522" y="2354228"/>
                  </a:cubicBezTo>
                  <a:cubicBezTo>
                    <a:pt x="1492747" y="2364632"/>
                    <a:pt x="1484541" y="2365556"/>
                    <a:pt x="1474816" y="2360031"/>
                  </a:cubicBezTo>
                  <a:close/>
                  <a:moveTo>
                    <a:pt x="1801472" y="2356049"/>
                  </a:moveTo>
                  <a:cubicBezTo>
                    <a:pt x="1800283" y="2352944"/>
                    <a:pt x="1799308" y="2333533"/>
                    <a:pt x="1799308" y="2312911"/>
                  </a:cubicBezTo>
                  <a:lnTo>
                    <a:pt x="1799308" y="2275408"/>
                  </a:lnTo>
                  <a:lnTo>
                    <a:pt x="1810897" y="2264534"/>
                  </a:lnTo>
                  <a:cubicBezTo>
                    <a:pt x="1825913" y="2250435"/>
                    <a:pt x="1870516" y="2222624"/>
                    <a:pt x="1878101" y="2222624"/>
                  </a:cubicBezTo>
                  <a:cubicBezTo>
                    <a:pt x="1884502" y="2222624"/>
                    <a:pt x="1886560" y="2231189"/>
                    <a:pt x="1890586" y="2274577"/>
                  </a:cubicBezTo>
                  <a:cubicBezTo>
                    <a:pt x="1892879" y="2299292"/>
                    <a:pt x="1892702" y="2300049"/>
                    <a:pt x="1881497" y="2312809"/>
                  </a:cubicBezTo>
                  <a:cubicBezTo>
                    <a:pt x="1875209" y="2319969"/>
                    <a:pt x="1860964" y="2330982"/>
                    <a:pt x="1849840" y="2337284"/>
                  </a:cubicBezTo>
                  <a:cubicBezTo>
                    <a:pt x="1838718" y="2343585"/>
                    <a:pt x="1828816" y="2349683"/>
                    <a:pt x="1827837" y="2350828"/>
                  </a:cubicBezTo>
                  <a:cubicBezTo>
                    <a:pt x="1826121" y="2352843"/>
                    <a:pt x="1807406" y="2361694"/>
                    <a:pt x="1804873" y="2361694"/>
                  </a:cubicBezTo>
                  <a:cubicBezTo>
                    <a:pt x="1804193" y="2361694"/>
                    <a:pt x="1802664" y="2359153"/>
                    <a:pt x="1801472" y="2356049"/>
                  </a:cubicBezTo>
                  <a:close/>
                  <a:moveTo>
                    <a:pt x="2067156" y="2307312"/>
                  </a:moveTo>
                  <a:lnTo>
                    <a:pt x="2038734" y="2274327"/>
                  </a:lnTo>
                  <a:lnTo>
                    <a:pt x="2047188" y="2265698"/>
                  </a:lnTo>
                  <a:cubicBezTo>
                    <a:pt x="2054367" y="2258371"/>
                    <a:pt x="2056494" y="2257780"/>
                    <a:pt x="2061305" y="2261771"/>
                  </a:cubicBezTo>
                  <a:cubicBezTo>
                    <a:pt x="2066087" y="2265735"/>
                    <a:pt x="2067770" y="2265411"/>
                    <a:pt x="2072094" y="2259702"/>
                  </a:cubicBezTo>
                  <a:cubicBezTo>
                    <a:pt x="2074912" y="2255978"/>
                    <a:pt x="2077268" y="2251922"/>
                    <a:pt x="2077331" y="2250693"/>
                  </a:cubicBezTo>
                  <a:cubicBezTo>
                    <a:pt x="2077560" y="2246222"/>
                    <a:pt x="2098905" y="2239699"/>
                    <a:pt x="2106793" y="2241694"/>
                  </a:cubicBezTo>
                  <a:cubicBezTo>
                    <a:pt x="2111244" y="2242812"/>
                    <a:pt x="2123227" y="2253225"/>
                    <a:pt x="2133423" y="2264820"/>
                  </a:cubicBezTo>
                  <a:lnTo>
                    <a:pt x="2151959" y="2285913"/>
                  </a:lnTo>
                  <a:lnTo>
                    <a:pt x="2143618" y="2293748"/>
                  </a:lnTo>
                  <a:lnTo>
                    <a:pt x="2135280" y="2301583"/>
                  </a:lnTo>
                  <a:lnTo>
                    <a:pt x="2121520" y="2285119"/>
                  </a:lnTo>
                  <a:cubicBezTo>
                    <a:pt x="2110015" y="2271362"/>
                    <a:pt x="2106007" y="2268830"/>
                    <a:pt x="2097059" y="2269708"/>
                  </a:cubicBezTo>
                  <a:cubicBezTo>
                    <a:pt x="2079756" y="2271408"/>
                    <a:pt x="2081052" y="2283326"/>
                    <a:pt x="2101090" y="2306785"/>
                  </a:cubicBezTo>
                  <a:lnTo>
                    <a:pt x="2118106" y="2326705"/>
                  </a:lnTo>
                  <a:lnTo>
                    <a:pt x="2109364" y="2333422"/>
                  </a:lnTo>
                  <a:cubicBezTo>
                    <a:pt x="2104557" y="2337117"/>
                    <a:pt x="2099487" y="2340176"/>
                    <a:pt x="2098101" y="2340213"/>
                  </a:cubicBezTo>
                  <a:cubicBezTo>
                    <a:pt x="2096710" y="2340249"/>
                    <a:pt x="2082787" y="2325457"/>
                    <a:pt x="2067156" y="2307312"/>
                  </a:cubicBezTo>
                  <a:close/>
                  <a:moveTo>
                    <a:pt x="526271" y="2288972"/>
                  </a:moveTo>
                  <a:cubicBezTo>
                    <a:pt x="494457" y="2278014"/>
                    <a:pt x="443985" y="2235199"/>
                    <a:pt x="457553" y="2230681"/>
                  </a:cubicBezTo>
                  <a:cubicBezTo>
                    <a:pt x="459484" y="2230034"/>
                    <a:pt x="472937" y="2222375"/>
                    <a:pt x="487442" y="2213644"/>
                  </a:cubicBezTo>
                  <a:cubicBezTo>
                    <a:pt x="516371" y="2196246"/>
                    <a:pt x="530128" y="2193973"/>
                    <a:pt x="548764" y="2203490"/>
                  </a:cubicBezTo>
                  <a:cubicBezTo>
                    <a:pt x="569725" y="2214207"/>
                    <a:pt x="611882" y="2244854"/>
                    <a:pt x="611882" y="2249381"/>
                  </a:cubicBezTo>
                  <a:cubicBezTo>
                    <a:pt x="611882" y="2255599"/>
                    <a:pt x="577914" y="2278365"/>
                    <a:pt x="556499" y="2286495"/>
                  </a:cubicBezTo>
                  <a:cubicBezTo>
                    <a:pt x="541414" y="2292233"/>
                    <a:pt x="536836" y="2292603"/>
                    <a:pt x="526271" y="2288972"/>
                  </a:cubicBezTo>
                  <a:close/>
                  <a:moveTo>
                    <a:pt x="1920969" y="2266308"/>
                  </a:moveTo>
                  <a:cubicBezTo>
                    <a:pt x="1914887" y="2242535"/>
                    <a:pt x="1912497" y="2209348"/>
                    <a:pt x="1916678" y="2206761"/>
                  </a:cubicBezTo>
                  <a:cubicBezTo>
                    <a:pt x="1918807" y="2205449"/>
                    <a:pt x="1920547" y="2201365"/>
                    <a:pt x="1920547" y="2197688"/>
                  </a:cubicBezTo>
                  <a:cubicBezTo>
                    <a:pt x="1920547" y="2194020"/>
                    <a:pt x="1927792" y="2185067"/>
                    <a:pt x="1936648" y="2177814"/>
                  </a:cubicBezTo>
                  <a:cubicBezTo>
                    <a:pt x="1945507" y="2170561"/>
                    <a:pt x="1958957" y="2158412"/>
                    <a:pt x="1966540" y="2150835"/>
                  </a:cubicBezTo>
                  <a:cubicBezTo>
                    <a:pt x="1987386" y="2129982"/>
                    <a:pt x="1993177" y="2131913"/>
                    <a:pt x="2002571" y="2162837"/>
                  </a:cubicBezTo>
                  <a:cubicBezTo>
                    <a:pt x="2011217" y="2191303"/>
                    <a:pt x="2012381" y="2207370"/>
                    <a:pt x="2006583" y="2218208"/>
                  </a:cubicBezTo>
                  <a:cubicBezTo>
                    <a:pt x="1998379" y="2233536"/>
                    <a:pt x="1940136" y="2279677"/>
                    <a:pt x="1928989" y="2279677"/>
                  </a:cubicBezTo>
                  <a:cubicBezTo>
                    <a:pt x="1926457" y="2279677"/>
                    <a:pt x="1922849" y="2273662"/>
                    <a:pt x="1920969" y="2266308"/>
                  </a:cubicBezTo>
                  <a:close/>
                  <a:moveTo>
                    <a:pt x="1245549" y="2266225"/>
                  </a:moveTo>
                  <a:cubicBezTo>
                    <a:pt x="1238313" y="2258223"/>
                    <a:pt x="1229071" y="2236289"/>
                    <a:pt x="1214692" y="2192985"/>
                  </a:cubicBezTo>
                  <a:cubicBezTo>
                    <a:pt x="1208301" y="2173740"/>
                    <a:pt x="1202501" y="2158559"/>
                    <a:pt x="1201801" y="2159262"/>
                  </a:cubicBezTo>
                  <a:cubicBezTo>
                    <a:pt x="1199732" y="2161331"/>
                    <a:pt x="1206959" y="2226496"/>
                    <a:pt x="1211332" y="2245196"/>
                  </a:cubicBezTo>
                  <a:cubicBezTo>
                    <a:pt x="1215626" y="2263564"/>
                    <a:pt x="1212833" y="2270853"/>
                    <a:pt x="1202954" y="2267056"/>
                  </a:cubicBezTo>
                  <a:cubicBezTo>
                    <a:pt x="1195565" y="2264220"/>
                    <a:pt x="1186707" y="2242748"/>
                    <a:pt x="1166673" y="2179108"/>
                  </a:cubicBezTo>
                  <a:cubicBezTo>
                    <a:pt x="1143044" y="2104020"/>
                    <a:pt x="1138893" y="2104630"/>
                    <a:pt x="1148514" y="2181750"/>
                  </a:cubicBezTo>
                  <a:cubicBezTo>
                    <a:pt x="1154764" y="2231864"/>
                    <a:pt x="1155221" y="2249908"/>
                    <a:pt x="1150317" y="2252938"/>
                  </a:cubicBezTo>
                  <a:cubicBezTo>
                    <a:pt x="1145848" y="2255701"/>
                    <a:pt x="1144217" y="2251700"/>
                    <a:pt x="1112519" y="2160222"/>
                  </a:cubicBezTo>
                  <a:cubicBezTo>
                    <a:pt x="1084199" y="2078483"/>
                    <a:pt x="1083034" y="2078353"/>
                    <a:pt x="1091431" y="2157913"/>
                  </a:cubicBezTo>
                  <a:cubicBezTo>
                    <a:pt x="1096471" y="2205661"/>
                    <a:pt x="1096078" y="2219058"/>
                    <a:pt x="1089636" y="2219058"/>
                  </a:cubicBezTo>
                  <a:cubicBezTo>
                    <a:pt x="1085688" y="2219058"/>
                    <a:pt x="1060504" y="2144691"/>
                    <a:pt x="1038471" y="2067978"/>
                  </a:cubicBezTo>
                  <a:lnTo>
                    <a:pt x="1020170" y="2004254"/>
                  </a:lnTo>
                  <a:lnTo>
                    <a:pt x="980947" y="1991107"/>
                  </a:lnTo>
                  <a:cubicBezTo>
                    <a:pt x="926389" y="1972822"/>
                    <a:pt x="892473" y="1954279"/>
                    <a:pt x="866559" y="1928557"/>
                  </a:cubicBezTo>
                  <a:cubicBezTo>
                    <a:pt x="841186" y="1903380"/>
                    <a:pt x="833007" y="1883922"/>
                    <a:pt x="832880" y="1848471"/>
                  </a:cubicBezTo>
                  <a:cubicBezTo>
                    <a:pt x="832834" y="1835583"/>
                    <a:pt x="829623" y="1813103"/>
                    <a:pt x="825749" y="1798533"/>
                  </a:cubicBezTo>
                  <a:cubicBezTo>
                    <a:pt x="819961" y="1776775"/>
                    <a:pt x="818700" y="1760458"/>
                    <a:pt x="818700" y="1707369"/>
                  </a:cubicBezTo>
                  <a:cubicBezTo>
                    <a:pt x="818700" y="1634739"/>
                    <a:pt x="820557" y="1621287"/>
                    <a:pt x="840440" y="1549932"/>
                  </a:cubicBezTo>
                  <a:cubicBezTo>
                    <a:pt x="863598" y="1466825"/>
                    <a:pt x="902473" y="1375643"/>
                    <a:pt x="928200" y="1344082"/>
                  </a:cubicBezTo>
                  <a:cubicBezTo>
                    <a:pt x="953247" y="1313370"/>
                    <a:pt x="998973" y="1274732"/>
                    <a:pt x="1013513" y="1272006"/>
                  </a:cubicBezTo>
                  <a:cubicBezTo>
                    <a:pt x="1020161" y="1270759"/>
                    <a:pt x="1026522" y="1268246"/>
                    <a:pt x="1027652" y="1266416"/>
                  </a:cubicBezTo>
                  <a:cubicBezTo>
                    <a:pt x="1030236" y="1262240"/>
                    <a:pt x="989558" y="1178126"/>
                    <a:pt x="962762" y="1132244"/>
                  </a:cubicBezTo>
                  <a:cubicBezTo>
                    <a:pt x="951637" y="1113192"/>
                    <a:pt x="929916" y="1078231"/>
                    <a:pt x="914493" y="1054542"/>
                  </a:cubicBezTo>
                  <a:cubicBezTo>
                    <a:pt x="882206" y="1004964"/>
                    <a:pt x="883003" y="1009454"/>
                    <a:pt x="893573" y="936427"/>
                  </a:cubicBezTo>
                  <a:cubicBezTo>
                    <a:pt x="899842" y="893095"/>
                    <a:pt x="923381" y="789070"/>
                    <a:pt x="931311" y="769640"/>
                  </a:cubicBezTo>
                  <a:cubicBezTo>
                    <a:pt x="934009" y="763034"/>
                    <a:pt x="933572" y="763080"/>
                    <a:pt x="924201" y="770453"/>
                  </a:cubicBezTo>
                  <a:cubicBezTo>
                    <a:pt x="912862" y="779378"/>
                    <a:pt x="908259" y="778010"/>
                    <a:pt x="892589" y="761075"/>
                  </a:cubicBezTo>
                  <a:cubicBezTo>
                    <a:pt x="878032" y="745340"/>
                    <a:pt x="847388" y="731786"/>
                    <a:pt x="815986" y="727204"/>
                  </a:cubicBezTo>
                  <a:cubicBezTo>
                    <a:pt x="779236" y="721836"/>
                    <a:pt x="778158" y="720949"/>
                    <a:pt x="780502" y="698239"/>
                  </a:cubicBezTo>
                  <a:cubicBezTo>
                    <a:pt x="783212" y="671999"/>
                    <a:pt x="798253" y="644716"/>
                    <a:pt x="823758" y="619788"/>
                  </a:cubicBezTo>
                  <a:cubicBezTo>
                    <a:pt x="850012" y="594121"/>
                    <a:pt x="873745" y="580743"/>
                    <a:pt x="902262" y="575523"/>
                  </a:cubicBezTo>
                  <a:cubicBezTo>
                    <a:pt x="928897" y="570645"/>
                    <a:pt x="984585" y="570478"/>
                    <a:pt x="993505" y="575255"/>
                  </a:cubicBezTo>
                  <a:cubicBezTo>
                    <a:pt x="1005925" y="581898"/>
                    <a:pt x="1012536" y="627143"/>
                    <a:pt x="1003567" y="644087"/>
                  </a:cubicBezTo>
                  <a:cubicBezTo>
                    <a:pt x="1001299" y="648374"/>
                    <a:pt x="986283" y="670327"/>
                    <a:pt x="970195" y="692889"/>
                  </a:cubicBezTo>
                  <a:cubicBezTo>
                    <a:pt x="954109" y="715442"/>
                    <a:pt x="939823" y="737099"/>
                    <a:pt x="938448" y="741026"/>
                  </a:cubicBezTo>
                  <a:cubicBezTo>
                    <a:pt x="935429" y="749646"/>
                    <a:pt x="936115" y="748953"/>
                    <a:pt x="964780" y="714278"/>
                  </a:cubicBezTo>
                  <a:cubicBezTo>
                    <a:pt x="1022979" y="643893"/>
                    <a:pt x="1088072" y="601679"/>
                    <a:pt x="1173638" y="578821"/>
                  </a:cubicBezTo>
                  <a:cubicBezTo>
                    <a:pt x="1223553" y="565489"/>
                    <a:pt x="1283445" y="564851"/>
                    <a:pt x="1288337" y="577602"/>
                  </a:cubicBezTo>
                  <a:cubicBezTo>
                    <a:pt x="1291531" y="585926"/>
                    <a:pt x="1282770" y="589336"/>
                    <a:pt x="1257300" y="589668"/>
                  </a:cubicBezTo>
                  <a:cubicBezTo>
                    <a:pt x="1231254" y="590010"/>
                    <a:pt x="1216328" y="593807"/>
                    <a:pt x="1226165" y="597577"/>
                  </a:cubicBezTo>
                  <a:cubicBezTo>
                    <a:pt x="1236497" y="601541"/>
                    <a:pt x="1243124" y="634645"/>
                    <a:pt x="1245494" y="694118"/>
                  </a:cubicBezTo>
                  <a:lnTo>
                    <a:pt x="1247746" y="750616"/>
                  </a:lnTo>
                  <a:lnTo>
                    <a:pt x="1224888" y="738919"/>
                  </a:lnTo>
                  <a:cubicBezTo>
                    <a:pt x="1212316" y="732479"/>
                    <a:pt x="1177959" y="718778"/>
                    <a:pt x="1148541" y="708467"/>
                  </a:cubicBezTo>
                  <a:cubicBezTo>
                    <a:pt x="1119123" y="698156"/>
                    <a:pt x="1097462" y="689480"/>
                    <a:pt x="1100402" y="689193"/>
                  </a:cubicBezTo>
                  <a:cubicBezTo>
                    <a:pt x="1115280" y="687706"/>
                    <a:pt x="1141332" y="690505"/>
                    <a:pt x="1172924" y="696964"/>
                  </a:cubicBezTo>
                  <a:cubicBezTo>
                    <a:pt x="1192220" y="700909"/>
                    <a:pt x="1208756" y="703394"/>
                    <a:pt x="1209673" y="702470"/>
                  </a:cubicBezTo>
                  <a:cubicBezTo>
                    <a:pt x="1210590" y="701556"/>
                    <a:pt x="1189991" y="693009"/>
                    <a:pt x="1163895" y="683474"/>
                  </a:cubicBezTo>
                  <a:cubicBezTo>
                    <a:pt x="1121463" y="667971"/>
                    <a:pt x="1117862" y="666021"/>
                    <a:pt x="1129822" y="665033"/>
                  </a:cubicBezTo>
                  <a:cubicBezTo>
                    <a:pt x="1142064" y="664026"/>
                    <a:pt x="1195262" y="672276"/>
                    <a:pt x="1210068" y="677478"/>
                  </a:cubicBezTo>
                  <a:cubicBezTo>
                    <a:pt x="1227057" y="683456"/>
                    <a:pt x="1206213" y="671029"/>
                    <a:pt x="1182417" y="660995"/>
                  </a:cubicBezTo>
                  <a:cubicBezTo>
                    <a:pt x="1138348" y="642415"/>
                    <a:pt x="1138436" y="642683"/>
                    <a:pt x="1177068" y="644753"/>
                  </a:cubicBezTo>
                  <a:lnTo>
                    <a:pt x="1212727" y="646656"/>
                  </a:lnTo>
                  <a:lnTo>
                    <a:pt x="1186312" y="632483"/>
                  </a:lnTo>
                  <a:cubicBezTo>
                    <a:pt x="1155956" y="616185"/>
                    <a:pt x="1147363" y="609329"/>
                    <a:pt x="1161021" y="612304"/>
                  </a:cubicBezTo>
                  <a:cubicBezTo>
                    <a:pt x="1175532" y="615464"/>
                    <a:pt x="1211946" y="621571"/>
                    <a:pt x="1216058" y="621534"/>
                  </a:cubicBezTo>
                  <a:cubicBezTo>
                    <a:pt x="1218148" y="621497"/>
                    <a:pt x="1211156" y="616508"/>
                    <a:pt x="1200522" y="610410"/>
                  </a:cubicBezTo>
                  <a:cubicBezTo>
                    <a:pt x="1184163" y="601032"/>
                    <a:pt x="1178673" y="599628"/>
                    <a:pt x="1164862" y="601273"/>
                  </a:cubicBezTo>
                  <a:cubicBezTo>
                    <a:pt x="1129619" y="605467"/>
                    <a:pt x="1068044" y="640780"/>
                    <a:pt x="1024725" y="681645"/>
                  </a:cubicBezTo>
                  <a:cubicBezTo>
                    <a:pt x="969000" y="734216"/>
                    <a:pt x="928627" y="828272"/>
                    <a:pt x="911525" y="945370"/>
                  </a:cubicBezTo>
                  <a:lnTo>
                    <a:pt x="905055" y="989673"/>
                  </a:lnTo>
                  <a:lnTo>
                    <a:pt x="934406" y="1034723"/>
                  </a:lnTo>
                  <a:cubicBezTo>
                    <a:pt x="987437" y="1116121"/>
                    <a:pt x="1011889" y="1157402"/>
                    <a:pt x="1043474" y="1218843"/>
                  </a:cubicBezTo>
                  <a:lnTo>
                    <a:pt x="1074636" y="1279462"/>
                  </a:lnTo>
                  <a:lnTo>
                    <a:pt x="1076888" y="1375735"/>
                  </a:lnTo>
                  <a:cubicBezTo>
                    <a:pt x="1078126" y="1428695"/>
                    <a:pt x="1080609" y="1478310"/>
                    <a:pt x="1082404" y="1486006"/>
                  </a:cubicBezTo>
                  <a:cubicBezTo>
                    <a:pt x="1086783" y="1504789"/>
                    <a:pt x="1096099" y="1516588"/>
                    <a:pt x="1114982" y="1527278"/>
                  </a:cubicBezTo>
                  <a:cubicBezTo>
                    <a:pt x="1128989" y="1535205"/>
                    <a:pt x="1135595" y="1536304"/>
                    <a:pt x="1175284" y="1537376"/>
                  </a:cubicBezTo>
                  <a:cubicBezTo>
                    <a:pt x="1201222" y="1538078"/>
                    <a:pt x="1223964" y="1536997"/>
                    <a:pt x="1229679" y="1534798"/>
                  </a:cubicBezTo>
                  <a:cubicBezTo>
                    <a:pt x="1235081" y="1532720"/>
                    <a:pt x="1244709" y="1523628"/>
                    <a:pt x="1251075" y="1514601"/>
                  </a:cubicBezTo>
                  <a:lnTo>
                    <a:pt x="1262649" y="1498174"/>
                  </a:lnTo>
                  <a:lnTo>
                    <a:pt x="1265287" y="1513622"/>
                  </a:lnTo>
                  <a:cubicBezTo>
                    <a:pt x="1269368" y="1537533"/>
                    <a:pt x="1271299" y="1541090"/>
                    <a:pt x="1275817" y="1533043"/>
                  </a:cubicBezTo>
                  <a:cubicBezTo>
                    <a:pt x="1281213" y="1523434"/>
                    <a:pt x="1276166" y="1475399"/>
                    <a:pt x="1267768" y="1456412"/>
                  </a:cubicBezTo>
                  <a:cubicBezTo>
                    <a:pt x="1253574" y="1424315"/>
                    <a:pt x="1261804" y="1426856"/>
                    <a:pt x="1289392" y="1463102"/>
                  </a:cubicBezTo>
                  <a:cubicBezTo>
                    <a:pt x="1301336" y="1478790"/>
                    <a:pt x="1312562" y="1491633"/>
                    <a:pt x="1314343" y="1491633"/>
                  </a:cubicBezTo>
                  <a:cubicBezTo>
                    <a:pt x="1316122" y="1491633"/>
                    <a:pt x="1315230" y="1484010"/>
                    <a:pt x="1312361" y="1474688"/>
                  </a:cubicBezTo>
                  <a:cubicBezTo>
                    <a:pt x="1299738" y="1433712"/>
                    <a:pt x="1301787" y="1432418"/>
                    <a:pt x="1325052" y="1466668"/>
                  </a:cubicBezTo>
                  <a:cubicBezTo>
                    <a:pt x="1347616" y="1499902"/>
                    <a:pt x="1353920" y="1500539"/>
                    <a:pt x="1342888" y="1468479"/>
                  </a:cubicBezTo>
                  <a:cubicBezTo>
                    <a:pt x="1338961" y="1457059"/>
                    <a:pt x="1335748" y="1446175"/>
                    <a:pt x="1335748" y="1444281"/>
                  </a:cubicBezTo>
                  <a:cubicBezTo>
                    <a:pt x="1335748" y="1436899"/>
                    <a:pt x="1347750" y="1451433"/>
                    <a:pt x="1365081" y="1479797"/>
                  </a:cubicBezTo>
                  <a:cubicBezTo>
                    <a:pt x="1375050" y="1496114"/>
                    <a:pt x="1385213" y="1509455"/>
                    <a:pt x="1387666" y="1509455"/>
                  </a:cubicBezTo>
                  <a:cubicBezTo>
                    <a:pt x="1390117" y="1509455"/>
                    <a:pt x="1396086" y="1502636"/>
                    <a:pt x="1400927" y="1494303"/>
                  </a:cubicBezTo>
                  <a:cubicBezTo>
                    <a:pt x="1411282" y="1476480"/>
                    <a:pt x="1426730" y="1435227"/>
                    <a:pt x="1424053" y="1432547"/>
                  </a:cubicBezTo>
                  <a:cubicBezTo>
                    <a:pt x="1423030" y="1431522"/>
                    <a:pt x="1415581" y="1438987"/>
                    <a:pt x="1407499" y="1449141"/>
                  </a:cubicBezTo>
                  <a:cubicBezTo>
                    <a:pt x="1399416" y="1459295"/>
                    <a:pt x="1392801" y="1466566"/>
                    <a:pt x="1392801" y="1465310"/>
                  </a:cubicBezTo>
                  <a:cubicBezTo>
                    <a:pt x="1392801" y="1464044"/>
                    <a:pt x="1400022" y="1438812"/>
                    <a:pt x="1408848" y="1409228"/>
                  </a:cubicBezTo>
                  <a:cubicBezTo>
                    <a:pt x="1428488" y="1343398"/>
                    <a:pt x="1429851" y="1321612"/>
                    <a:pt x="1411035" y="1374266"/>
                  </a:cubicBezTo>
                  <a:cubicBezTo>
                    <a:pt x="1396097" y="1416065"/>
                    <a:pt x="1383474" y="1440891"/>
                    <a:pt x="1374242" y="1446610"/>
                  </a:cubicBezTo>
                  <a:cubicBezTo>
                    <a:pt x="1369520" y="1449538"/>
                    <a:pt x="1366324" y="1448661"/>
                    <a:pt x="1359932" y="1442655"/>
                  </a:cubicBezTo>
                  <a:cubicBezTo>
                    <a:pt x="1347676" y="1431143"/>
                    <a:pt x="1322677" y="1421211"/>
                    <a:pt x="1294682" y="1416739"/>
                  </a:cubicBezTo>
                  <a:cubicBezTo>
                    <a:pt x="1256239" y="1410595"/>
                    <a:pt x="1215746" y="1417220"/>
                    <a:pt x="1173180" y="1436622"/>
                  </a:cubicBezTo>
                  <a:lnTo>
                    <a:pt x="1147530" y="1448310"/>
                  </a:lnTo>
                  <a:lnTo>
                    <a:pt x="1133315" y="1417275"/>
                  </a:lnTo>
                  <a:cubicBezTo>
                    <a:pt x="1108660" y="1363456"/>
                    <a:pt x="1097947" y="1314156"/>
                    <a:pt x="1084769" y="1193879"/>
                  </a:cubicBezTo>
                  <a:lnTo>
                    <a:pt x="1076957" y="1122570"/>
                  </a:lnTo>
                  <a:lnTo>
                    <a:pt x="1050346" y="1118237"/>
                  </a:lnTo>
                  <a:cubicBezTo>
                    <a:pt x="1003091" y="1110559"/>
                    <a:pt x="1000262" y="1109792"/>
                    <a:pt x="993228" y="1102752"/>
                  </a:cubicBezTo>
                  <a:cubicBezTo>
                    <a:pt x="989415" y="1098945"/>
                    <a:pt x="986294" y="1091628"/>
                    <a:pt x="986294" y="1086491"/>
                  </a:cubicBezTo>
                  <a:cubicBezTo>
                    <a:pt x="986294" y="1075718"/>
                    <a:pt x="983192" y="1075228"/>
                    <a:pt x="1034433" y="1094141"/>
                  </a:cubicBezTo>
                  <a:cubicBezTo>
                    <a:pt x="1057679" y="1102724"/>
                    <a:pt x="1076299" y="1107335"/>
                    <a:pt x="1087922" y="1107362"/>
                  </a:cubicBezTo>
                  <a:cubicBezTo>
                    <a:pt x="1116019" y="1107464"/>
                    <a:pt x="1225366" y="1079257"/>
                    <a:pt x="1230760" y="1070535"/>
                  </a:cubicBezTo>
                  <a:cubicBezTo>
                    <a:pt x="1234686" y="1064178"/>
                    <a:pt x="1225004" y="1029660"/>
                    <a:pt x="1215099" y="1014702"/>
                  </a:cubicBezTo>
                  <a:cubicBezTo>
                    <a:pt x="1202820" y="996149"/>
                    <a:pt x="1178957" y="977726"/>
                    <a:pt x="1156556" y="969513"/>
                  </a:cubicBezTo>
                  <a:cubicBezTo>
                    <a:pt x="1138228" y="962786"/>
                    <a:pt x="1134629" y="956531"/>
                    <a:pt x="1136689" y="934958"/>
                  </a:cubicBezTo>
                  <a:lnTo>
                    <a:pt x="1137842" y="922882"/>
                  </a:lnTo>
                  <a:lnTo>
                    <a:pt x="1157455" y="923529"/>
                  </a:lnTo>
                  <a:cubicBezTo>
                    <a:pt x="1168242" y="923889"/>
                    <a:pt x="1205148" y="925266"/>
                    <a:pt x="1239470" y="926596"/>
                  </a:cubicBezTo>
                  <a:cubicBezTo>
                    <a:pt x="1300650" y="928971"/>
                    <a:pt x="1324955" y="926735"/>
                    <a:pt x="1327710" y="918466"/>
                  </a:cubicBezTo>
                  <a:cubicBezTo>
                    <a:pt x="1329764" y="912303"/>
                    <a:pt x="1297204" y="903821"/>
                    <a:pt x="1241470" y="895987"/>
                  </a:cubicBezTo>
                  <a:cubicBezTo>
                    <a:pt x="1214133" y="892152"/>
                    <a:pt x="1191268" y="889002"/>
                    <a:pt x="1190656" y="889002"/>
                  </a:cubicBezTo>
                  <a:cubicBezTo>
                    <a:pt x="1190049" y="889002"/>
                    <a:pt x="1189550" y="887634"/>
                    <a:pt x="1189550" y="885953"/>
                  </a:cubicBezTo>
                  <a:cubicBezTo>
                    <a:pt x="1189550" y="884271"/>
                    <a:pt x="1201739" y="881980"/>
                    <a:pt x="1216637" y="880853"/>
                  </a:cubicBezTo>
                  <a:cubicBezTo>
                    <a:pt x="1256602" y="877831"/>
                    <a:pt x="1258612" y="871604"/>
                    <a:pt x="1220807" y="867927"/>
                  </a:cubicBezTo>
                  <a:lnTo>
                    <a:pt x="1198464" y="865756"/>
                  </a:lnTo>
                  <a:lnTo>
                    <a:pt x="1224304" y="861016"/>
                  </a:lnTo>
                  <a:cubicBezTo>
                    <a:pt x="1238516" y="858401"/>
                    <a:pt x="1250931" y="854992"/>
                    <a:pt x="1251897" y="853431"/>
                  </a:cubicBezTo>
                  <a:cubicBezTo>
                    <a:pt x="1252858" y="851878"/>
                    <a:pt x="1242835" y="849411"/>
                    <a:pt x="1229621" y="847961"/>
                  </a:cubicBezTo>
                  <a:lnTo>
                    <a:pt x="1205594" y="845309"/>
                  </a:lnTo>
                  <a:lnTo>
                    <a:pt x="1219772" y="840320"/>
                  </a:lnTo>
                  <a:cubicBezTo>
                    <a:pt x="1239629" y="833335"/>
                    <a:pt x="1243570" y="828383"/>
                    <a:pt x="1229277" y="828383"/>
                  </a:cubicBezTo>
                  <a:cubicBezTo>
                    <a:pt x="1212320" y="828383"/>
                    <a:pt x="1218986" y="822036"/>
                    <a:pt x="1238662" y="819449"/>
                  </a:cubicBezTo>
                  <a:cubicBezTo>
                    <a:pt x="1247931" y="818229"/>
                    <a:pt x="1259942" y="816400"/>
                    <a:pt x="1265349" y="815383"/>
                  </a:cubicBezTo>
                  <a:cubicBezTo>
                    <a:pt x="1271798" y="814173"/>
                    <a:pt x="1289847" y="798910"/>
                    <a:pt x="1317773" y="771044"/>
                  </a:cubicBezTo>
                  <a:cubicBezTo>
                    <a:pt x="1341195" y="747669"/>
                    <a:pt x="1362025" y="728543"/>
                    <a:pt x="1364058" y="728543"/>
                  </a:cubicBezTo>
                  <a:cubicBezTo>
                    <a:pt x="1366093" y="728543"/>
                    <a:pt x="1358907" y="740000"/>
                    <a:pt x="1348090" y="753998"/>
                  </a:cubicBezTo>
                  <a:cubicBezTo>
                    <a:pt x="1337271" y="768004"/>
                    <a:pt x="1329202" y="780237"/>
                    <a:pt x="1330159" y="781198"/>
                  </a:cubicBezTo>
                  <a:cubicBezTo>
                    <a:pt x="1332265" y="783305"/>
                    <a:pt x="1360808" y="759541"/>
                    <a:pt x="1380000" y="739704"/>
                  </a:cubicBezTo>
                  <a:cubicBezTo>
                    <a:pt x="1391769" y="727536"/>
                    <a:pt x="1393228" y="724441"/>
                    <a:pt x="1389376" y="719794"/>
                  </a:cubicBezTo>
                  <a:cubicBezTo>
                    <a:pt x="1384495" y="713918"/>
                    <a:pt x="1388694" y="714001"/>
                    <a:pt x="1454795" y="721152"/>
                  </a:cubicBezTo>
                  <a:cubicBezTo>
                    <a:pt x="1488183" y="724755"/>
                    <a:pt x="1479646" y="718944"/>
                    <a:pt x="1425469" y="701177"/>
                  </a:cubicBezTo>
                  <a:cubicBezTo>
                    <a:pt x="1386585" y="688417"/>
                    <a:pt x="1384851" y="687466"/>
                    <a:pt x="1398735" y="686449"/>
                  </a:cubicBezTo>
                  <a:cubicBezTo>
                    <a:pt x="1406903" y="685858"/>
                    <a:pt x="1424219" y="686800"/>
                    <a:pt x="1437221" y="688537"/>
                  </a:cubicBezTo>
                  <a:cubicBezTo>
                    <a:pt x="1465000" y="692261"/>
                    <a:pt x="1470430" y="688667"/>
                    <a:pt x="1448988" y="680758"/>
                  </a:cubicBezTo>
                  <a:cubicBezTo>
                    <a:pt x="1440640" y="677681"/>
                    <a:pt x="1418565" y="669625"/>
                    <a:pt x="1399934" y="662862"/>
                  </a:cubicBezTo>
                  <a:cubicBezTo>
                    <a:pt x="1361711" y="648984"/>
                    <a:pt x="1362572" y="648448"/>
                    <a:pt x="1412414" y="655128"/>
                  </a:cubicBezTo>
                  <a:cubicBezTo>
                    <a:pt x="1432027" y="657752"/>
                    <a:pt x="1448611" y="659425"/>
                    <a:pt x="1449270" y="658852"/>
                  </a:cubicBezTo>
                  <a:cubicBezTo>
                    <a:pt x="1452048" y="656422"/>
                    <a:pt x="1434080" y="649649"/>
                    <a:pt x="1397853" y="639477"/>
                  </a:cubicBezTo>
                  <a:cubicBezTo>
                    <a:pt x="1376600" y="633508"/>
                    <a:pt x="1357738" y="627152"/>
                    <a:pt x="1355939" y="625350"/>
                  </a:cubicBezTo>
                  <a:cubicBezTo>
                    <a:pt x="1353957" y="623373"/>
                    <a:pt x="1366531" y="622754"/>
                    <a:pt x="1387890" y="623770"/>
                  </a:cubicBezTo>
                  <a:lnTo>
                    <a:pt x="1423113" y="625461"/>
                  </a:lnTo>
                  <a:lnTo>
                    <a:pt x="1410631" y="618569"/>
                  </a:lnTo>
                  <a:cubicBezTo>
                    <a:pt x="1403766" y="614780"/>
                    <a:pt x="1385313" y="608202"/>
                    <a:pt x="1369624" y="603952"/>
                  </a:cubicBezTo>
                  <a:cubicBezTo>
                    <a:pt x="1317840" y="589908"/>
                    <a:pt x="1316082" y="588550"/>
                    <a:pt x="1328720" y="572492"/>
                  </a:cubicBezTo>
                  <a:cubicBezTo>
                    <a:pt x="1337515" y="561304"/>
                    <a:pt x="1334995" y="558264"/>
                    <a:pt x="1312140" y="552471"/>
                  </a:cubicBezTo>
                  <a:lnTo>
                    <a:pt x="1294740" y="548055"/>
                  </a:lnTo>
                  <a:lnTo>
                    <a:pt x="1291141" y="521658"/>
                  </a:lnTo>
                  <a:lnTo>
                    <a:pt x="1287540" y="495252"/>
                  </a:lnTo>
                  <a:lnTo>
                    <a:pt x="1276132" y="513028"/>
                  </a:lnTo>
                  <a:cubicBezTo>
                    <a:pt x="1269858" y="522804"/>
                    <a:pt x="1259626" y="535582"/>
                    <a:pt x="1253394" y="541421"/>
                  </a:cubicBezTo>
                  <a:lnTo>
                    <a:pt x="1242062" y="552037"/>
                  </a:lnTo>
                  <a:lnTo>
                    <a:pt x="1244030" y="539554"/>
                  </a:lnTo>
                  <a:cubicBezTo>
                    <a:pt x="1245111" y="532690"/>
                    <a:pt x="1247065" y="523866"/>
                    <a:pt x="1248370" y="519939"/>
                  </a:cubicBezTo>
                  <a:cubicBezTo>
                    <a:pt x="1249684" y="515994"/>
                    <a:pt x="1243854" y="520383"/>
                    <a:pt x="1235301" y="529779"/>
                  </a:cubicBezTo>
                  <a:cubicBezTo>
                    <a:pt x="1226808" y="539111"/>
                    <a:pt x="1218878" y="546733"/>
                    <a:pt x="1217677" y="546715"/>
                  </a:cubicBezTo>
                  <a:cubicBezTo>
                    <a:pt x="1216480" y="546715"/>
                    <a:pt x="1216277" y="542271"/>
                    <a:pt x="1217226" y="536875"/>
                  </a:cubicBezTo>
                  <a:cubicBezTo>
                    <a:pt x="1218892" y="527423"/>
                    <a:pt x="1218360" y="527645"/>
                    <a:pt x="1202469" y="542973"/>
                  </a:cubicBezTo>
                  <a:cubicBezTo>
                    <a:pt x="1189203" y="555760"/>
                    <a:pt x="1185997" y="557506"/>
                    <a:pt x="1186062" y="551889"/>
                  </a:cubicBezTo>
                  <a:cubicBezTo>
                    <a:pt x="1186108" y="548045"/>
                    <a:pt x="1189314" y="537910"/>
                    <a:pt x="1193193" y="529354"/>
                  </a:cubicBezTo>
                  <a:cubicBezTo>
                    <a:pt x="1207530" y="497765"/>
                    <a:pt x="1199831" y="501174"/>
                    <a:pt x="1176941" y="536561"/>
                  </a:cubicBezTo>
                  <a:cubicBezTo>
                    <a:pt x="1167976" y="550420"/>
                    <a:pt x="1159792" y="560906"/>
                    <a:pt x="1158755" y="559872"/>
                  </a:cubicBezTo>
                  <a:cubicBezTo>
                    <a:pt x="1157718" y="558827"/>
                    <a:pt x="1159414" y="541975"/>
                    <a:pt x="1162523" y="522406"/>
                  </a:cubicBezTo>
                  <a:cubicBezTo>
                    <a:pt x="1173067" y="456087"/>
                    <a:pt x="1160243" y="388723"/>
                    <a:pt x="1122567" y="312500"/>
                  </a:cubicBezTo>
                  <a:cubicBezTo>
                    <a:pt x="1105179" y="277316"/>
                    <a:pt x="1094678" y="260732"/>
                    <a:pt x="1063634" y="219432"/>
                  </a:cubicBezTo>
                  <a:cubicBezTo>
                    <a:pt x="1049962" y="201240"/>
                    <a:pt x="1039686" y="185450"/>
                    <a:pt x="1040799" y="184333"/>
                  </a:cubicBezTo>
                  <a:cubicBezTo>
                    <a:pt x="1044627" y="180507"/>
                    <a:pt x="1084404" y="194237"/>
                    <a:pt x="1110210" y="208299"/>
                  </a:cubicBezTo>
                  <a:cubicBezTo>
                    <a:pt x="1137200" y="222999"/>
                    <a:pt x="1141850" y="221567"/>
                    <a:pt x="1127674" y="202922"/>
                  </a:cubicBezTo>
                  <a:cubicBezTo>
                    <a:pt x="1116116" y="187714"/>
                    <a:pt x="1107366" y="170067"/>
                    <a:pt x="1110053" y="167378"/>
                  </a:cubicBezTo>
                  <a:cubicBezTo>
                    <a:pt x="1114933" y="162500"/>
                    <a:pt x="1135271" y="165678"/>
                    <a:pt x="1153517" y="174169"/>
                  </a:cubicBezTo>
                  <a:cubicBezTo>
                    <a:pt x="1164098" y="179094"/>
                    <a:pt x="1173453" y="182429"/>
                    <a:pt x="1174305" y="181570"/>
                  </a:cubicBezTo>
                  <a:cubicBezTo>
                    <a:pt x="1175157" y="180720"/>
                    <a:pt x="1173180" y="175943"/>
                    <a:pt x="1169914" y="170954"/>
                  </a:cubicBezTo>
                  <a:cubicBezTo>
                    <a:pt x="1161971" y="158832"/>
                    <a:pt x="1164844" y="155571"/>
                    <a:pt x="1186011" y="152660"/>
                  </a:cubicBezTo>
                  <a:cubicBezTo>
                    <a:pt x="1200656" y="150646"/>
                    <a:pt x="1206141" y="151552"/>
                    <a:pt x="1216566" y="157696"/>
                  </a:cubicBezTo>
                  <a:lnTo>
                    <a:pt x="1229270" y="165198"/>
                  </a:lnTo>
                  <a:lnTo>
                    <a:pt x="1226750" y="157151"/>
                  </a:lnTo>
                  <a:cubicBezTo>
                    <a:pt x="1225362" y="152716"/>
                    <a:pt x="1223474" y="147089"/>
                    <a:pt x="1222553" y="144641"/>
                  </a:cubicBezTo>
                  <a:cubicBezTo>
                    <a:pt x="1219527" y="136584"/>
                    <a:pt x="1234448" y="139901"/>
                    <a:pt x="1248742" y="150452"/>
                  </a:cubicBezTo>
                  <a:cubicBezTo>
                    <a:pt x="1290811" y="181505"/>
                    <a:pt x="1315960" y="226999"/>
                    <a:pt x="1324869" y="288163"/>
                  </a:cubicBezTo>
                  <a:cubicBezTo>
                    <a:pt x="1327153" y="303852"/>
                    <a:pt x="1329858" y="322173"/>
                    <a:pt x="1330877" y="328881"/>
                  </a:cubicBezTo>
                  <a:lnTo>
                    <a:pt x="1332729" y="341067"/>
                  </a:lnTo>
                  <a:lnTo>
                    <a:pt x="1347076" y="314615"/>
                  </a:lnTo>
                  <a:cubicBezTo>
                    <a:pt x="1366476" y="278850"/>
                    <a:pt x="1381732" y="258699"/>
                    <a:pt x="1407439" y="234899"/>
                  </a:cubicBezTo>
                  <a:cubicBezTo>
                    <a:pt x="1436699" y="207809"/>
                    <a:pt x="1462858" y="194911"/>
                    <a:pt x="1484624" y="196842"/>
                  </a:cubicBezTo>
                  <a:cubicBezTo>
                    <a:pt x="1493817" y="197656"/>
                    <a:pt x="1488306" y="206017"/>
                    <a:pt x="1461743" y="231564"/>
                  </a:cubicBezTo>
                  <a:cubicBezTo>
                    <a:pt x="1446708" y="246023"/>
                    <a:pt x="1435346" y="258801"/>
                    <a:pt x="1436494" y="259947"/>
                  </a:cubicBezTo>
                  <a:cubicBezTo>
                    <a:pt x="1437640" y="261092"/>
                    <a:pt x="1451060" y="253608"/>
                    <a:pt x="1466314" y="243316"/>
                  </a:cubicBezTo>
                  <a:cubicBezTo>
                    <a:pt x="1493526" y="224948"/>
                    <a:pt x="1539692" y="204363"/>
                    <a:pt x="1553665" y="204363"/>
                  </a:cubicBezTo>
                  <a:cubicBezTo>
                    <a:pt x="1558790" y="204363"/>
                    <a:pt x="1545696" y="220467"/>
                    <a:pt x="1506188" y="262737"/>
                  </a:cubicBezTo>
                  <a:cubicBezTo>
                    <a:pt x="1448484" y="324483"/>
                    <a:pt x="1419108" y="360904"/>
                    <a:pt x="1435662" y="350186"/>
                  </a:cubicBezTo>
                  <a:cubicBezTo>
                    <a:pt x="1458382" y="335468"/>
                    <a:pt x="1524799" y="299140"/>
                    <a:pt x="1540785" y="292681"/>
                  </a:cubicBezTo>
                  <a:cubicBezTo>
                    <a:pt x="1576433" y="278287"/>
                    <a:pt x="1608204" y="272013"/>
                    <a:pt x="1656836" y="269759"/>
                  </a:cubicBezTo>
                  <a:cubicBezTo>
                    <a:pt x="1705543" y="267495"/>
                    <a:pt x="1720882" y="270017"/>
                    <a:pt x="1720843" y="280264"/>
                  </a:cubicBezTo>
                  <a:cubicBezTo>
                    <a:pt x="1720843" y="283377"/>
                    <a:pt x="1710066" y="284662"/>
                    <a:pt x="1682509" y="284809"/>
                  </a:cubicBezTo>
                  <a:cubicBezTo>
                    <a:pt x="1654392" y="284976"/>
                    <a:pt x="1636601" y="287138"/>
                    <a:pt x="1615667" y="292949"/>
                  </a:cubicBezTo>
                  <a:cubicBezTo>
                    <a:pt x="1578807" y="303177"/>
                    <a:pt x="1520241" y="332235"/>
                    <a:pt x="1499776" y="350436"/>
                  </a:cubicBezTo>
                  <a:lnTo>
                    <a:pt x="1483732" y="364711"/>
                  </a:lnTo>
                  <a:lnTo>
                    <a:pt x="1508240" y="355721"/>
                  </a:lnTo>
                  <a:cubicBezTo>
                    <a:pt x="1553508" y="339118"/>
                    <a:pt x="1591119" y="332161"/>
                    <a:pt x="1638847" y="331560"/>
                  </a:cubicBezTo>
                  <a:cubicBezTo>
                    <a:pt x="1682094" y="331024"/>
                    <a:pt x="1726507" y="337178"/>
                    <a:pt x="1722786" y="343202"/>
                  </a:cubicBezTo>
                  <a:cubicBezTo>
                    <a:pt x="1721830" y="344754"/>
                    <a:pt x="1704058" y="347156"/>
                    <a:pt x="1683288" y="348542"/>
                  </a:cubicBezTo>
                  <a:cubicBezTo>
                    <a:pt x="1621548" y="352681"/>
                    <a:pt x="1584533" y="365542"/>
                    <a:pt x="1534117" y="400402"/>
                  </a:cubicBezTo>
                  <a:cubicBezTo>
                    <a:pt x="1509498" y="417421"/>
                    <a:pt x="1488426" y="436149"/>
                    <a:pt x="1493895" y="436149"/>
                  </a:cubicBezTo>
                  <a:cubicBezTo>
                    <a:pt x="1495268" y="436149"/>
                    <a:pt x="1507182" y="430716"/>
                    <a:pt x="1520371" y="424082"/>
                  </a:cubicBezTo>
                  <a:cubicBezTo>
                    <a:pt x="1575238" y="396494"/>
                    <a:pt x="1650343" y="380713"/>
                    <a:pt x="1711946" y="383817"/>
                  </a:cubicBezTo>
                  <a:cubicBezTo>
                    <a:pt x="1747616" y="385619"/>
                    <a:pt x="1774348" y="391107"/>
                    <a:pt x="1774348" y="396623"/>
                  </a:cubicBezTo>
                  <a:cubicBezTo>
                    <a:pt x="1774348" y="398240"/>
                    <a:pt x="1748272" y="400337"/>
                    <a:pt x="1716401" y="401298"/>
                  </a:cubicBezTo>
                  <a:cubicBezTo>
                    <a:pt x="1669357" y="402702"/>
                    <a:pt x="1654489" y="404458"/>
                    <a:pt x="1637354" y="410611"/>
                  </a:cubicBezTo>
                  <a:cubicBezTo>
                    <a:pt x="1610789" y="420155"/>
                    <a:pt x="1567129" y="445000"/>
                    <a:pt x="1550172" y="460217"/>
                  </a:cubicBezTo>
                  <a:lnTo>
                    <a:pt x="1537219" y="471840"/>
                  </a:lnTo>
                  <a:lnTo>
                    <a:pt x="1555762" y="464809"/>
                  </a:lnTo>
                  <a:cubicBezTo>
                    <a:pt x="1565962" y="460947"/>
                    <a:pt x="1580403" y="455163"/>
                    <a:pt x="1587855" y="451957"/>
                  </a:cubicBezTo>
                  <a:cubicBezTo>
                    <a:pt x="1651246" y="424701"/>
                    <a:pt x="1744454" y="421283"/>
                    <a:pt x="1805549" y="443965"/>
                  </a:cubicBezTo>
                  <a:cubicBezTo>
                    <a:pt x="1826460" y="451735"/>
                    <a:pt x="1831110" y="459662"/>
                    <a:pt x="1812680" y="456124"/>
                  </a:cubicBezTo>
                  <a:cubicBezTo>
                    <a:pt x="1806307" y="454904"/>
                    <a:pt x="1778443" y="452899"/>
                    <a:pt x="1750762" y="451680"/>
                  </a:cubicBezTo>
                  <a:cubicBezTo>
                    <a:pt x="1703240" y="449582"/>
                    <a:pt x="1698565" y="449989"/>
                    <a:pt x="1667026" y="459043"/>
                  </a:cubicBezTo>
                  <a:cubicBezTo>
                    <a:pt x="1648654" y="464310"/>
                    <a:pt x="1620941" y="475351"/>
                    <a:pt x="1605442" y="483583"/>
                  </a:cubicBezTo>
                  <a:cubicBezTo>
                    <a:pt x="1556940" y="509333"/>
                    <a:pt x="1506909" y="562588"/>
                    <a:pt x="1506909" y="588458"/>
                  </a:cubicBezTo>
                  <a:cubicBezTo>
                    <a:pt x="1506909" y="602076"/>
                    <a:pt x="1512058" y="606363"/>
                    <a:pt x="1532047" y="609403"/>
                  </a:cubicBezTo>
                  <a:cubicBezTo>
                    <a:pt x="1540776" y="610734"/>
                    <a:pt x="1550736" y="614272"/>
                    <a:pt x="1554180" y="617266"/>
                  </a:cubicBezTo>
                  <a:cubicBezTo>
                    <a:pt x="1557626" y="620269"/>
                    <a:pt x="1565417" y="638904"/>
                    <a:pt x="1571497" y="658695"/>
                  </a:cubicBezTo>
                  <a:cubicBezTo>
                    <a:pt x="1577576" y="678476"/>
                    <a:pt x="1595341" y="725153"/>
                    <a:pt x="1610974" y="762415"/>
                  </a:cubicBezTo>
                  <a:cubicBezTo>
                    <a:pt x="1640334" y="832402"/>
                    <a:pt x="1667077" y="908256"/>
                    <a:pt x="1674457" y="942488"/>
                  </a:cubicBezTo>
                  <a:lnTo>
                    <a:pt x="1678687" y="962103"/>
                  </a:lnTo>
                  <a:lnTo>
                    <a:pt x="1651121" y="1010239"/>
                  </a:lnTo>
                  <a:cubicBezTo>
                    <a:pt x="1608971" y="1083858"/>
                    <a:pt x="1541132" y="1224526"/>
                    <a:pt x="1524727" y="1272329"/>
                  </a:cubicBezTo>
                  <a:cubicBezTo>
                    <a:pt x="1516652" y="1295862"/>
                    <a:pt x="1502955" y="1340839"/>
                    <a:pt x="1494288" y="1372261"/>
                  </a:cubicBezTo>
                  <a:cubicBezTo>
                    <a:pt x="1476283" y="1437574"/>
                    <a:pt x="1467536" y="1460552"/>
                    <a:pt x="1440705" y="1513021"/>
                  </a:cubicBezTo>
                  <a:cubicBezTo>
                    <a:pt x="1415059" y="1563172"/>
                    <a:pt x="1404413" y="1575608"/>
                    <a:pt x="1382971" y="1580487"/>
                  </a:cubicBezTo>
                  <a:cubicBezTo>
                    <a:pt x="1347143" y="1588636"/>
                    <a:pt x="1224553" y="1593098"/>
                    <a:pt x="1157633" y="1588700"/>
                  </a:cubicBezTo>
                  <a:cubicBezTo>
                    <a:pt x="1122759" y="1586400"/>
                    <a:pt x="1090202" y="1583000"/>
                    <a:pt x="1085284" y="1581124"/>
                  </a:cubicBezTo>
                  <a:cubicBezTo>
                    <a:pt x="1063574" y="1572873"/>
                    <a:pt x="1054628" y="1538124"/>
                    <a:pt x="1045262" y="1425664"/>
                  </a:cubicBezTo>
                  <a:cubicBezTo>
                    <a:pt x="1038690" y="1346770"/>
                    <a:pt x="1032920" y="1302643"/>
                    <a:pt x="1029178" y="1302643"/>
                  </a:cubicBezTo>
                  <a:cubicBezTo>
                    <a:pt x="1022598" y="1302643"/>
                    <a:pt x="1016620" y="1360989"/>
                    <a:pt x="1016943" y="1422098"/>
                  </a:cubicBezTo>
                  <a:cubicBezTo>
                    <a:pt x="1017213" y="1473136"/>
                    <a:pt x="1018844" y="1493637"/>
                    <a:pt x="1024914" y="1522242"/>
                  </a:cubicBezTo>
                  <a:cubicBezTo>
                    <a:pt x="1038201" y="1584847"/>
                    <a:pt x="1066706" y="1662235"/>
                    <a:pt x="1077669" y="1665469"/>
                  </a:cubicBezTo>
                  <a:cubicBezTo>
                    <a:pt x="1079875" y="1666116"/>
                    <a:pt x="1084370" y="1659926"/>
                    <a:pt x="1087659" y="1651712"/>
                  </a:cubicBezTo>
                  <a:cubicBezTo>
                    <a:pt x="1096288" y="1630138"/>
                    <a:pt x="1100568" y="1637862"/>
                    <a:pt x="1102922" y="1679273"/>
                  </a:cubicBezTo>
                  <a:cubicBezTo>
                    <a:pt x="1104902" y="1714095"/>
                    <a:pt x="1109133" y="1730615"/>
                    <a:pt x="1114557" y="1724684"/>
                  </a:cubicBezTo>
                  <a:cubicBezTo>
                    <a:pt x="1116093" y="1723002"/>
                    <a:pt x="1120881" y="1711998"/>
                    <a:pt x="1125198" y="1700227"/>
                  </a:cubicBezTo>
                  <a:cubicBezTo>
                    <a:pt x="1137452" y="1666818"/>
                    <a:pt x="1154415" y="1636929"/>
                    <a:pt x="1158691" y="1641207"/>
                  </a:cubicBezTo>
                  <a:cubicBezTo>
                    <a:pt x="1161885" y="1644394"/>
                    <a:pt x="1152020" y="1744215"/>
                    <a:pt x="1144400" y="1785811"/>
                  </a:cubicBezTo>
                  <a:cubicBezTo>
                    <a:pt x="1140341" y="1807966"/>
                    <a:pt x="1150082" y="1788351"/>
                    <a:pt x="1170076" y="1734108"/>
                  </a:cubicBezTo>
                  <a:cubicBezTo>
                    <a:pt x="1192282" y="1673858"/>
                    <a:pt x="1205548" y="1644958"/>
                    <a:pt x="1211004" y="1644958"/>
                  </a:cubicBezTo>
                  <a:cubicBezTo>
                    <a:pt x="1212932" y="1644958"/>
                    <a:pt x="1214503" y="1645365"/>
                    <a:pt x="1214496" y="1645854"/>
                  </a:cubicBezTo>
                  <a:cubicBezTo>
                    <a:pt x="1214496" y="1646344"/>
                    <a:pt x="1211311" y="1670810"/>
                    <a:pt x="1207437" y="1700227"/>
                  </a:cubicBezTo>
                  <a:cubicBezTo>
                    <a:pt x="1196475" y="1783455"/>
                    <a:pt x="1196985" y="1783833"/>
                    <a:pt x="1225218" y="1713587"/>
                  </a:cubicBezTo>
                  <a:cubicBezTo>
                    <a:pt x="1235668" y="1687597"/>
                    <a:pt x="1247912" y="1660314"/>
                    <a:pt x="1252430" y="1652969"/>
                  </a:cubicBezTo>
                  <a:lnTo>
                    <a:pt x="1260642" y="1639609"/>
                  </a:lnTo>
                  <a:lnTo>
                    <a:pt x="1260750" y="1666818"/>
                  </a:lnTo>
                  <a:cubicBezTo>
                    <a:pt x="1260808" y="1681777"/>
                    <a:pt x="1257524" y="1737933"/>
                    <a:pt x="1253444" y="1791622"/>
                  </a:cubicBezTo>
                  <a:cubicBezTo>
                    <a:pt x="1244408" y="1910559"/>
                    <a:pt x="1243776" y="2020904"/>
                    <a:pt x="1251486" y="2133475"/>
                  </a:cubicBezTo>
                  <a:cubicBezTo>
                    <a:pt x="1257949" y="2227817"/>
                    <a:pt x="1258741" y="2267666"/>
                    <a:pt x="1254207" y="2270465"/>
                  </a:cubicBezTo>
                  <a:cubicBezTo>
                    <a:pt x="1252507" y="2271519"/>
                    <a:pt x="1248610" y="2269606"/>
                    <a:pt x="1245545" y="2266225"/>
                  </a:cubicBezTo>
                  <a:close/>
                  <a:moveTo>
                    <a:pt x="1015731" y="1970965"/>
                  </a:moveTo>
                  <a:cubicBezTo>
                    <a:pt x="1015248" y="1963389"/>
                    <a:pt x="1012039" y="1954566"/>
                    <a:pt x="1008600" y="1951350"/>
                  </a:cubicBezTo>
                  <a:cubicBezTo>
                    <a:pt x="1000137" y="1943442"/>
                    <a:pt x="974253" y="1933796"/>
                    <a:pt x="961503" y="1933796"/>
                  </a:cubicBezTo>
                  <a:cubicBezTo>
                    <a:pt x="954763" y="1933796"/>
                    <a:pt x="950404" y="1931606"/>
                    <a:pt x="949085" y="1927550"/>
                  </a:cubicBezTo>
                  <a:cubicBezTo>
                    <a:pt x="947969" y="1924122"/>
                    <a:pt x="937333" y="1914236"/>
                    <a:pt x="925451" y="1905598"/>
                  </a:cubicBezTo>
                  <a:cubicBezTo>
                    <a:pt x="913569" y="1896950"/>
                    <a:pt x="889314" y="1877030"/>
                    <a:pt x="871549" y="1861332"/>
                  </a:cubicBezTo>
                  <a:cubicBezTo>
                    <a:pt x="837864" y="1831573"/>
                    <a:pt x="836532" y="1831757"/>
                    <a:pt x="850596" y="1864261"/>
                  </a:cubicBezTo>
                  <a:cubicBezTo>
                    <a:pt x="862201" y="1891074"/>
                    <a:pt x="907693" y="1933565"/>
                    <a:pt x="955601" y="1962327"/>
                  </a:cubicBezTo>
                  <a:cubicBezTo>
                    <a:pt x="973574" y="1973118"/>
                    <a:pt x="1008457" y="1987439"/>
                    <a:pt x="1013040" y="1985915"/>
                  </a:cubicBezTo>
                  <a:cubicBezTo>
                    <a:pt x="1015001" y="1985259"/>
                    <a:pt x="1016211" y="1978532"/>
                    <a:pt x="1015731" y="1970965"/>
                  </a:cubicBezTo>
                  <a:close/>
                  <a:moveTo>
                    <a:pt x="1011256" y="1924843"/>
                  </a:moveTo>
                  <a:cubicBezTo>
                    <a:pt x="1011256" y="1917812"/>
                    <a:pt x="1004595" y="1910716"/>
                    <a:pt x="980293" y="1891859"/>
                  </a:cubicBezTo>
                  <a:cubicBezTo>
                    <a:pt x="916551" y="1842383"/>
                    <a:pt x="888798" y="1815727"/>
                    <a:pt x="851633" y="1768284"/>
                  </a:cubicBezTo>
                  <a:cubicBezTo>
                    <a:pt x="847194" y="1762620"/>
                    <a:pt x="842840" y="1758703"/>
                    <a:pt x="841955" y="1759580"/>
                  </a:cubicBezTo>
                  <a:cubicBezTo>
                    <a:pt x="839223" y="1762315"/>
                    <a:pt x="864869" y="1809713"/>
                    <a:pt x="880264" y="1830381"/>
                  </a:cubicBezTo>
                  <a:cubicBezTo>
                    <a:pt x="897860" y="1854015"/>
                    <a:pt x="938843" y="1894566"/>
                    <a:pt x="945128" y="1894566"/>
                  </a:cubicBezTo>
                  <a:cubicBezTo>
                    <a:pt x="947609" y="1894566"/>
                    <a:pt x="955640" y="1900230"/>
                    <a:pt x="962976" y="1907150"/>
                  </a:cubicBezTo>
                  <a:cubicBezTo>
                    <a:pt x="976547" y="1919946"/>
                    <a:pt x="998723" y="1933352"/>
                    <a:pt x="1006798" y="1933639"/>
                  </a:cubicBezTo>
                  <a:cubicBezTo>
                    <a:pt x="1009252" y="1933731"/>
                    <a:pt x="1011256" y="1929768"/>
                    <a:pt x="1011256" y="1924843"/>
                  </a:cubicBezTo>
                  <a:close/>
                  <a:moveTo>
                    <a:pt x="1016223" y="1876300"/>
                  </a:moveTo>
                  <a:cubicBezTo>
                    <a:pt x="1017973" y="1869232"/>
                    <a:pt x="1018380" y="1859364"/>
                    <a:pt x="1017123" y="1854357"/>
                  </a:cubicBezTo>
                  <a:cubicBezTo>
                    <a:pt x="1015869" y="1849358"/>
                    <a:pt x="994379" y="1823858"/>
                    <a:pt x="969365" y="1797692"/>
                  </a:cubicBezTo>
                  <a:cubicBezTo>
                    <a:pt x="905141" y="1730495"/>
                    <a:pt x="870846" y="1683902"/>
                    <a:pt x="852128" y="1638389"/>
                  </a:cubicBezTo>
                  <a:cubicBezTo>
                    <a:pt x="844688" y="1620298"/>
                    <a:pt x="843821" y="1619375"/>
                    <a:pt x="843745" y="1629408"/>
                  </a:cubicBezTo>
                  <a:cubicBezTo>
                    <a:pt x="843611" y="1647018"/>
                    <a:pt x="860616" y="1701114"/>
                    <a:pt x="875877" y="1731622"/>
                  </a:cubicBezTo>
                  <a:cubicBezTo>
                    <a:pt x="883532" y="1746923"/>
                    <a:pt x="899024" y="1772543"/>
                    <a:pt x="910303" y="1788545"/>
                  </a:cubicBezTo>
                  <a:cubicBezTo>
                    <a:pt x="935956" y="1824948"/>
                    <a:pt x="999686" y="1891693"/>
                    <a:pt x="1007392" y="1890223"/>
                  </a:cubicBezTo>
                  <a:cubicBezTo>
                    <a:pt x="1010501" y="1889632"/>
                    <a:pt x="1014469" y="1883368"/>
                    <a:pt x="1016223" y="1876300"/>
                  </a:cubicBezTo>
                  <a:close/>
                  <a:moveTo>
                    <a:pt x="1025520" y="1819026"/>
                  </a:moveTo>
                  <a:cubicBezTo>
                    <a:pt x="1025520" y="1814970"/>
                    <a:pt x="1031375" y="1794329"/>
                    <a:pt x="1038533" y="1773162"/>
                  </a:cubicBezTo>
                  <a:lnTo>
                    <a:pt x="1051547" y="1734681"/>
                  </a:lnTo>
                  <a:lnTo>
                    <a:pt x="1024510" y="1692494"/>
                  </a:lnTo>
                  <a:cubicBezTo>
                    <a:pt x="990727" y="1639775"/>
                    <a:pt x="966764" y="1594955"/>
                    <a:pt x="951434" y="1555818"/>
                  </a:cubicBezTo>
                  <a:lnTo>
                    <a:pt x="939569" y="1525504"/>
                  </a:lnTo>
                  <a:lnTo>
                    <a:pt x="941664" y="1544269"/>
                  </a:lnTo>
                  <a:cubicBezTo>
                    <a:pt x="942818" y="1554580"/>
                    <a:pt x="947785" y="1576246"/>
                    <a:pt x="952705" y="1592405"/>
                  </a:cubicBezTo>
                  <a:cubicBezTo>
                    <a:pt x="957622" y="1608565"/>
                    <a:pt x="962942" y="1626600"/>
                    <a:pt x="964526" y="1632485"/>
                  </a:cubicBezTo>
                  <a:cubicBezTo>
                    <a:pt x="966108" y="1638361"/>
                    <a:pt x="976468" y="1661201"/>
                    <a:pt x="987546" y="1683236"/>
                  </a:cubicBezTo>
                  <a:cubicBezTo>
                    <a:pt x="998626" y="1705263"/>
                    <a:pt x="1007690" y="1725118"/>
                    <a:pt x="1007690" y="1727354"/>
                  </a:cubicBezTo>
                  <a:cubicBezTo>
                    <a:pt x="1007690" y="1740353"/>
                    <a:pt x="978903" y="1698315"/>
                    <a:pt x="941980" y="1631386"/>
                  </a:cubicBezTo>
                  <a:cubicBezTo>
                    <a:pt x="928662" y="1607243"/>
                    <a:pt x="917006" y="1588257"/>
                    <a:pt x="916073" y="1589190"/>
                  </a:cubicBezTo>
                  <a:cubicBezTo>
                    <a:pt x="913765" y="1591500"/>
                    <a:pt x="944629" y="1663843"/>
                    <a:pt x="957405" y="1686073"/>
                  </a:cubicBezTo>
                  <a:cubicBezTo>
                    <a:pt x="963071" y="1695931"/>
                    <a:pt x="980776" y="1721413"/>
                    <a:pt x="996746" y="1742691"/>
                  </a:cubicBezTo>
                  <a:cubicBezTo>
                    <a:pt x="1012716" y="1763969"/>
                    <a:pt x="1024894" y="1782281"/>
                    <a:pt x="1023803" y="1783371"/>
                  </a:cubicBezTo>
                  <a:cubicBezTo>
                    <a:pt x="1018842" y="1788333"/>
                    <a:pt x="953003" y="1714216"/>
                    <a:pt x="917048" y="1663196"/>
                  </a:cubicBezTo>
                  <a:cubicBezTo>
                    <a:pt x="905914" y="1647397"/>
                    <a:pt x="895381" y="1633594"/>
                    <a:pt x="893640" y="1632513"/>
                  </a:cubicBezTo>
                  <a:cubicBezTo>
                    <a:pt x="887697" y="1628845"/>
                    <a:pt x="897047" y="1653763"/>
                    <a:pt x="915094" y="1689695"/>
                  </a:cubicBezTo>
                  <a:cubicBezTo>
                    <a:pt x="934247" y="1727834"/>
                    <a:pt x="960810" y="1765567"/>
                    <a:pt x="996795" y="1805758"/>
                  </a:cubicBezTo>
                  <a:cubicBezTo>
                    <a:pt x="1018676" y="1830196"/>
                    <a:pt x="1025520" y="1833356"/>
                    <a:pt x="1025520" y="1819026"/>
                  </a:cubicBezTo>
                  <a:close/>
                  <a:moveTo>
                    <a:pt x="1103696" y="1743199"/>
                  </a:moveTo>
                  <a:cubicBezTo>
                    <a:pt x="1104149" y="1719768"/>
                    <a:pt x="1096436" y="1733812"/>
                    <a:pt x="1094722" y="1759543"/>
                  </a:cubicBezTo>
                  <a:cubicBezTo>
                    <a:pt x="1093218" y="1782133"/>
                    <a:pt x="1093237" y="1782180"/>
                    <a:pt x="1098319" y="1769762"/>
                  </a:cubicBezTo>
                  <a:cubicBezTo>
                    <a:pt x="1101127" y="1762897"/>
                    <a:pt x="1103548" y="1750951"/>
                    <a:pt x="1103696" y="1743199"/>
                  </a:cubicBezTo>
                  <a:close/>
                  <a:moveTo>
                    <a:pt x="1064711" y="1699128"/>
                  </a:moveTo>
                  <a:cubicBezTo>
                    <a:pt x="1064674" y="1689648"/>
                    <a:pt x="1057675" y="1673018"/>
                    <a:pt x="1039612" y="1639609"/>
                  </a:cubicBezTo>
                  <a:cubicBezTo>
                    <a:pt x="1025825" y="1614117"/>
                    <a:pt x="1008027" y="1578814"/>
                    <a:pt x="1000058" y="1561167"/>
                  </a:cubicBezTo>
                  <a:cubicBezTo>
                    <a:pt x="992092" y="1543511"/>
                    <a:pt x="984753" y="1528266"/>
                    <a:pt x="983749" y="1527287"/>
                  </a:cubicBezTo>
                  <a:cubicBezTo>
                    <a:pt x="979129" y="1522778"/>
                    <a:pt x="987976" y="1567866"/>
                    <a:pt x="997171" y="1595704"/>
                  </a:cubicBezTo>
                  <a:cubicBezTo>
                    <a:pt x="1008134" y="1628891"/>
                    <a:pt x="1042744" y="1700902"/>
                    <a:pt x="1052353" y="1710511"/>
                  </a:cubicBezTo>
                  <a:cubicBezTo>
                    <a:pt x="1060447" y="1718604"/>
                    <a:pt x="1064750" y="1714641"/>
                    <a:pt x="1064711" y="1699128"/>
                  </a:cubicBezTo>
                  <a:close/>
                  <a:moveTo>
                    <a:pt x="1411619" y="1505002"/>
                  </a:moveTo>
                  <a:cubicBezTo>
                    <a:pt x="1430932" y="1480952"/>
                    <a:pt x="1430227" y="1473690"/>
                    <a:pt x="1410608" y="1494571"/>
                  </a:cubicBezTo>
                  <a:cubicBezTo>
                    <a:pt x="1400795" y="1505020"/>
                    <a:pt x="1391048" y="1516773"/>
                    <a:pt x="1388948" y="1520690"/>
                  </a:cubicBezTo>
                  <a:cubicBezTo>
                    <a:pt x="1382384" y="1532960"/>
                    <a:pt x="1397666" y="1522390"/>
                    <a:pt x="1411619" y="1505002"/>
                  </a:cubicBezTo>
                  <a:close/>
                  <a:moveTo>
                    <a:pt x="1177689" y="1247790"/>
                  </a:moveTo>
                  <a:cubicBezTo>
                    <a:pt x="1182854" y="1238560"/>
                    <a:pt x="1186466" y="1244769"/>
                    <a:pt x="1203825" y="1292702"/>
                  </a:cubicBezTo>
                  <a:cubicBezTo>
                    <a:pt x="1221155" y="1340571"/>
                    <a:pt x="1220153" y="1339776"/>
                    <a:pt x="1268770" y="1343998"/>
                  </a:cubicBezTo>
                  <a:cubicBezTo>
                    <a:pt x="1313740" y="1347916"/>
                    <a:pt x="1318092" y="1343943"/>
                    <a:pt x="1348395" y="1271322"/>
                  </a:cubicBezTo>
                  <a:cubicBezTo>
                    <a:pt x="1357955" y="1248409"/>
                    <a:pt x="1361889" y="1257399"/>
                    <a:pt x="1363626" y="1306127"/>
                  </a:cubicBezTo>
                  <a:cubicBezTo>
                    <a:pt x="1365247" y="1351621"/>
                    <a:pt x="1367409" y="1354984"/>
                    <a:pt x="1378831" y="1329835"/>
                  </a:cubicBezTo>
                  <a:cubicBezTo>
                    <a:pt x="1387770" y="1310146"/>
                    <a:pt x="1387539" y="1283795"/>
                    <a:pt x="1378258" y="1264624"/>
                  </a:cubicBezTo>
                  <a:cubicBezTo>
                    <a:pt x="1361327" y="1229644"/>
                    <a:pt x="1299188" y="1198157"/>
                    <a:pt x="1227387" y="1188160"/>
                  </a:cubicBezTo>
                  <a:cubicBezTo>
                    <a:pt x="1197729" y="1184030"/>
                    <a:pt x="1195380" y="1184178"/>
                    <a:pt x="1190839" y="1190386"/>
                  </a:cubicBezTo>
                  <a:cubicBezTo>
                    <a:pt x="1188169" y="1194045"/>
                    <a:pt x="1185981" y="1200734"/>
                    <a:pt x="1185981" y="1205262"/>
                  </a:cubicBezTo>
                  <a:cubicBezTo>
                    <a:pt x="1185981" y="1209789"/>
                    <a:pt x="1184635" y="1213494"/>
                    <a:pt x="1182990" y="1213494"/>
                  </a:cubicBezTo>
                  <a:cubicBezTo>
                    <a:pt x="1177571" y="1213494"/>
                    <a:pt x="1171707" y="1195625"/>
                    <a:pt x="1166230" y="1162410"/>
                  </a:cubicBezTo>
                  <a:cubicBezTo>
                    <a:pt x="1158231" y="1113922"/>
                    <a:pt x="1157681" y="1112001"/>
                    <a:pt x="1153099" y="1116583"/>
                  </a:cubicBezTo>
                  <a:cubicBezTo>
                    <a:pt x="1150195" y="1119484"/>
                    <a:pt x="1150389" y="1128594"/>
                    <a:pt x="1153831" y="1150713"/>
                  </a:cubicBezTo>
                  <a:lnTo>
                    <a:pt x="1158524" y="1180888"/>
                  </a:lnTo>
                  <a:lnTo>
                    <a:pt x="1149075" y="1192114"/>
                  </a:lnTo>
                  <a:cubicBezTo>
                    <a:pt x="1136546" y="1207008"/>
                    <a:pt x="1134655" y="1216182"/>
                    <a:pt x="1137419" y="1248640"/>
                  </a:cubicBezTo>
                  <a:cubicBezTo>
                    <a:pt x="1140457" y="1284304"/>
                    <a:pt x="1148289" y="1316835"/>
                    <a:pt x="1160261" y="1343490"/>
                  </a:cubicBezTo>
                  <a:lnTo>
                    <a:pt x="1169937" y="1365045"/>
                  </a:lnTo>
                  <a:lnTo>
                    <a:pt x="1172071" y="1309527"/>
                  </a:lnTo>
                  <a:cubicBezTo>
                    <a:pt x="1173247" y="1278991"/>
                    <a:pt x="1175774" y="1251208"/>
                    <a:pt x="1177689" y="1247790"/>
                  </a:cubicBezTo>
                  <a:close/>
                  <a:moveTo>
                    <a:pt x="1186503" y="1323524"/>
                  </a:moveTo>
                  <a:lnTo>
                    <a:pt x="1183059" y="1311559"/>
                  </a:lnTo>
                  <a:lnTo>
                    <a:pt x="1182738" y="1327904"/>
                  </a:lnTo>
                  <a:cubicBezTo>
                    <a:pt x="1182563" y="1336884"/>
                    <a:pt x="1183621" y="1345467"/>
                    <a:pt x="1185092" y="1346955"/>
                  </a:cubicBezTo>
                  <a:cubicBezTo>
                    <a:pt x="1189372" y="1351307"/>
                    <a:pt x="1190259" y="1336570"/>
                    <a:pt x="1186503" y="1323524"/>
                  </a:cubicBezTo>
                  <a:close/>
                  <a:moveTo>
                    <a:pt x="1466492" y="1202795"/>
                  </a:moveTo>
                  <a:lnTo>
                    <a:pt x="1481965" y="1168924"/>
                  </a:lnTo>
                  <a:lnTo>
                    <a:pt x="1469116" y="1183189"/>
                  </a:lnTo>
                  <a:cubicBezTo>
                    <a:pt x="1447870" y="1206777"/>
                    <a:pt x="1435642" y="1230975"/>
                    <a:pt x="1435782" y="1249157"/>
                  </a:cubicBezTo>
                  <a:lnTo>
                    <a:pt x="1435907" y="1265197"/>
                  </a:lnTo>
                  <a:lnTo>
                    <a:pt x="1443465" y="1250941"/>
                  </a:lnTo>
                  <a:cubicBezTo>
                    <a:pt x="1447620" y="1243096"/>
                    <a:pt x="1457982" y="1221430"/>
                    <a:pt x="1466492" y="1202795"/>
                  </a:cubicBezTo>
                  <a:close/>
                  <a:moveTo>
                    <a:pt x="1362607" y="1166817"/>
                  </a:moveTo>
                  <a:cubicBezTo>
                    <a:pt x="1370156" y="1145419"/>
                    <a:pt x="1369241" y="1129869"/>
                    <a:pt x="1359819" y="1119383"/>
                  </a:cubicBezTo>
                  <a:cubicBezTo>
                    <a:pt x="1349386" y="1107769"/>
                    <a:pt x="1337174" y="1105515"/>
                    <a:pt x="1338446" y="1115438"/>
                  </a:cubicBezTo>
                  <a:cubicBezTo>
                    <a:pt x="1338950" y="1119355"/>
                    <a:pt x="1340287" y="1137011"/>
                    <a:pt x="1341414" y="1154658"/>
                  </a:cubicBezTo>
                  <a:cubicBezTo>
                    <a:pt x="1344036" y="1195625"/>
                    <a:pt x="1345117" y="1199154"/>
                    <a:pt x="1352033" y="1189278"/>
                  </a:cubicBezTo>
                  <a:cubicBezTo>
                    <a:pt x="1354968" y="1185083"/>
                    <a:pt x="1359727" y="1174975"/>
                    <a:pt x="1362607" y="1166817"/>
                  </a:cubicBezTo>
                  <a:close/>
                  <a:moveTo>
                    <a:pt x="1455418" y="1172370"/>
                  </a:moveTo>
                  <a:cubicBezTo>
                    <a:pt x="1460729" y="1161523"/>
                    <a:pt x="1464290" y="1151859"/>
                    <a:pt x="1463334" y="1150907"/>
                  </a:cubicBezTo>
                  <a:cubicBezTo>
                    <a:pt x="1460969" y="1148542"/>
                    <a:pt x="1444424" y="1174116"/>
                    <a:pt x="1441876" y="1184076"/>
                  </a:cubicBezTo>
                  <a:cubicBezTo>
                    <a:pt x="1438102" y="1198850"/>
                    <a:pt x="1445664" y="1192308"/>
                    <a:pt x="1455418" y="1172370"/>
                  </a:cubicBezTo>
                  <a:close/>
                  <a:moveTo>
                    <a:pt x="1450746" y="1144329"/>
                  </a:moveTo>
                  <a:cubicBezTo>
                    <a:pt x="1456984" y="1131246"/>
                    <a:pt x="1455936" y="1127911"/>
                    <a:pt x="1445581" y="1127911"/>
                  </a:cubicBezTo>
                  <a:cubicBezTo>
                    <a:pt x="1438192" y="1127911"/>
                    <a:pt x="1432181" y="1140217"/>
                    <a:pt x="1434757" y="1150066"/>
                  </a:cubicBezTo>
                  <a:cubicBezTo>
                    <a:pt x="1437379" y="1160091"/>
                    <a:pt x="1444437" y="1157559"/>
                    <a:pt x="1450746" y="1144329"/>
                  </a:cubicBezTo>
                  <a:close/>
                  <a:moveTo>
                    <a:pt x="1455204" y="1100978"/>
                  </a:moveTo>
                  <a:cubicBezTo>
                    <a:pt x="1465466" y="1095980"/>
                    <a:pt x="1464919" y="1095832"/>
                    <a:pt x="1441740" y="1097449"/>
                  </a:cubicBezTo>
                  <a:cubicBezTo>
                    <a:pt x="1428451" y="1098382"/>
                    <a:pt x="1414812" y="1100747"/>
                    <a:pt x="1411430" y="1102724"/>
                  </a:cubicBezTo>
                  <a:cubicBezTo>
                    <a:pt x="1401230" y="1108665"/>
                    <a:pt x="1442841" y="1107011"/>
                    <a:pt x="1455204" y="1100978"/>
                  </a:cubicBezTo>
                  <a:close/>
                  <a:moveTo>
                    <a:pt x="1414456" y="1085299"/>
                  </a:moveTo>
                  <a:cubicBezTo>
                    <a:pt x="1444024" y="1077557"/>
                    <a:pt x="1469367" y="1067791"/>
                    <a:pt x="1466736" y="1065157"/>
                  </a:cubicBezTo>
                  <a:cubicBezTo>
                    <a:pt x="1465789" y="1064215"/>
                    <a:pt x="1443805" y="1066026"/>
                    <a:pt x="1417881" y="1069195"/>
                  </a:cubicBezTo>
                  <a:cubicBezTo>
                    <a:pt x="1391958" y="1072364"/>
                    <a:pt x="1369994" y="1074203"/>
                    <a:pt x="1369070" y="1073279"/>
                  </a:cubicBezTo>
                  <a:cubicBezTo>
                    <a:pt x="1368146" y="1072355"/>
                    <a:pt x="1383121" y="1066359"/>
                    <a:pt x="1402348" y="1059956"/>
                  </a:cubicBezTo>
                  <a:cubicBezTo>
                    <a:pt x="1442130" y="1046697"/>
                    <a:pt x="1469056" y="1035389"/>
                    <a:pt x="1466619" y="1032949"/>
                  </a:cubicBezTo>
                  <a:cubicBezTo>
                    <a:pt x="1465704" y="1032035"/>
                    <a:pt x="1441338" y="1033873"/>
                    <a:pt x="1412469" y="1037042"/>
                  </a:cubicBezTo>
                  <a:cubicBezTo>
                    <a:pt x="1383599" y="1040202"/>
                    <a:pt x="1359327" y="1042142"/>
                    <a:pt x="1358533" y="1041348"/>
                  </a:cubicBezTo>
                  <a:cubicBezTo>
                    <a:pt x="1357738" y="1040553"/>
                    <a:pt x="1370243" y="1036303"/>
                    <a:pt x="1386320" y="1031896"/>
                  </a:cubicBezTo>
                  <a:cubicBezTo>
                    <a:pt x="1420729" y="1022463"/>
                    <a:pt x="1475814" y="1002922"/>
                    <a:pt x="1473763" y="1000871"/>
                  </a:cubicBezTo>
                  <a:cubicBezTo>
                    <a:pt x="1472978" y="1000085"/>
                    <a:pt x="1446960" y="1001869"/>
                    <a:pt x="1415948" y="1004844"/>
                  </a:cubicBezTo>
                  <a:cubicBezTo>
                    <a:pt x="1384938" y="1007809"/>
                    <a:pt x="1357816" y="1010165"/>
                    <a:pt x="1355680" y="1010073"/>
                  </a:cubicBezTo>
                  <a:cubicBezTo>
                    <a:pt x="1353543" y="1009981"/>
                    <a:pt x="1374260" y="1002931"/>
                    <a:pt x="1401717" y="994412"/>
                  </a:cubicBezTo>
                  <a:cubicBezTo>
                    <a:pt x="1481773" y="969577"/>
                    <a:pt x="1514042" y="956846"/>
                    <a:pt x="1514042" y="950110"/>
                  </a:cubicBezTo>
                  <a:cubicBezTo>
                    <a:pt x="1514042" y="945999"/>
                    <a:pt x="1499742" y="939716"/>
                    <a:pt x="1458770" y="925857"/>
                  </a:cubicBezTo>
                  <a:lnTo>
                    <a:pt x="1423113" y="913781"/>
                  </a:lnTo>
                  <a:lnTo>
                    <a:pt x="1462336" y="915703"/>
                  </a:lnTo>
                  <a:lnTo>
                    <a:pt x="1501562" y="917625"/>
                  </a:lnTo>
                  <a:lnTo>
                    <a:pt x="1468538" y="905660"/>
                  </a:lnTo>
                  <a:cubicBezTo>
                    <a:pt x="1450378" y="899073"/>
                    <a:pt x="1434332" y="892420"/>
                    <a:pt x="1432881" y="890868"/>
                  </a:cubicBezTo>
                  <a:cubicBezTo>
                    <a:pt x="1431431" y="889325"/>
                    <a:pt x="1448295" y="889159"/>
                    <a:pt x="1470358" y="890508"/>
                  </a:cubicBezTo>
                  <a:cubicBezTo>
                    <a:pt x="1492422" y="891857"/>
                    <a:pt x="1510475" y="892291"/>
                    <a:pt x="1510475" y="891487"/>
                  </a:cubicBezTo>
                  <a:cubicBezTo>
                    <a:pt x="1510475" y="890674"/>
                    <a:pt x="1491620" y="884613"/>
                    <a:pt x="1468575" y="878007"/>
                  </a:cubicBezTo>
                  <a:cubicBezTo>
                    <a:pt x="1423827" y="865174"/>
                    <a:pt x="1423402" y="862402"/>
                    <a:pt x="1465903" y="860545"/>
                  </a:cubicBezTo>
                  <a:lnTo>
                    <a:pt x="1483732" y="859759"/>
                  </a:lnTo>
                  <a:lnTo>
                    <a:pt x="1460685" y="854724"/>
                  </a:lnTo>
                  <a:cubicBezTo>
                    <a:pt x="1448011" y="851952"/>
                    <a:pt x="1436298" y="848349"/>
                    <a:pt x="1434658" y="846704"/>
                  </a:cubicBezTo>
                  <a:cubicBezTo>
                    <a:pt x="1433020" y="845069"/>
                    <a:pt x="1445798" y="842796"/>
                    <a:pt x="1463052" y="841651"/>
                  </a:cubicBezTo>
                  <a:cubicBezTo>
                    <a:pt x="1510515" y="838500"/>
                    <a:pt x="1567528" y="816538"/>
                    <a:pt x="1567528" y="801404"/>
                  </a:cubicBezTo>
                  <a:cubicBezTo>
                    <a:pt x="1567528" y="793884"/>
                    <a:pt x="1554489" y="795085"/>
                    <a:pt x="1524471" y="805359"/>
                  </a:cubicBezTo>
                  <a:cubicBezTo>
                    <a:pt x="1499349" y="813951"/>
                    <a:pt x="1474357" y="818238"/>
                    <a:pt x="1420896" y="823126"/>
                  </a:cubicBezTo>
                  <a:lnTo>
                    <a:pt x="1397282" y="825288"/>
                  </a:lnTo>
                  <a:lnTo>
                    <a:pt x="1397716" y="850908"/>
                  </a:lnTo>
                  <a:cubicBezTo>
                    <a:pt x="1397954" y="864998"/>
                    <a:pt x="1396823" y="879735"/>
                    <a:pt x="1395201" y="883652"/>
                  </a:cubicBezTo>
                  <a:cubicBezTo>
                    <a:pt x="1392411" y="890406"/>
                    <a:pt x="1391977" y="890267"/>
                    <a:pt x="1387147" y="881139"/>
                  </a:cubicBezTo>
                  <a:cubicBezTo>
                    <a:pt x="1384338" y="875836"/>
                    <a:pt x="1377323" y="858697"/>
                    <a:pt x="1371560" y="843064"/>
                  </a:cubicBezTo>
                  <a:lnTo>
                    <a:pt x="1361078" y="814635"/>
                  </a:lnTo>
                  <a:lnTo>
                    <a:pt x="1385077" y="791999"/>
                  </a:lnTo>
                  <a:cubicBezTo>
                    <a:pt x="1411656" y="766923"/>
                    <a:pt x="1424499" y="761454"/>
                    <a:pt x="1464598" y="758091"/>
                  </a:cubicBezTo>
                  <a:cubicBezTo>
                    <a:pt x="1478263" y="756945"/>
                    <a:pt x="1488158" y="754829"/>
                    <a:pt x="1486587" y="753388"/>
                  </a:cubicBezTo>
                  <a:cubicBezTo>
                    <a:pt x="1485016" y="751947"/>
                    <a:pt x="1466201" y="744648"/>
                    <a:pt x="1444777" y="737173"/>
                  </a:cubicBezTo>
                  <a:lnTo>
                    <a:pt x="1405824" y="723573"/>
                  </a:lnTo>
                  <a:lnTo>
                    <a:pt x="1385788" y="745350"/>
                  </a:lnTo>
                  <a:cubicBezTo>
                    <a:pt x="1374768" y="757333"/>
                    <a:pt x="1361219" y="775470"/>
                    <a:pt x="1355678" y="785642"/>
                  </a:cubicBezTo>
                  <a:cubicBezTo>
                    <a:pt x="1343172" y="808620"/>
                    <a:pt x="1344041" y="820511"/>
                    <a:pt x="1361662" y="867613"/>
                  </a:cubicBezTo>
                  <a:cubicBezTo>
                    <a:pt x="1377806" y="910751"/>
                    <a:pt x="1384278" y="942469"/>
                    <a:pt x="1378968" y="952392"/>
                  </a:cubicBezTo>
                  <a:cubicBezTo>
                    <a:pt x="1376831" y="956384"/>
                    <a:pt x="1364573" y="965521"/>
                    <a:pt x="1351723" y="972709"/>
                  </a:cubicBezTo>
                  <a:cubicBezTo>
                    <a:pt x="1314047" y="993775"/>
                    <a:pt x="1293707" y="1018518"/>
                    <a:pt x="1287946" y="1050273"/>
                  </a:cubicBezTo>
                  <a:cubicBezTo>
                    <a:pt x="1284865" y="1067264"/>
                    <a:pt x="1291413" y="1073371"/>
                    <a:pt x="1324181" y="1084052"/>
                  </a:cubicBezTo>
                  <a:cubicBezTo>
                    <a:pt x="1354259" y="1093864"/>
                    <a:pt x="1380379" y="1094224"/>
                    <a:pt x="1414456" y="1085299"/>
                  </a:cubicBezTo>
                  <a:close/>
                  <a:moveTo>
                    <a:pt x="1563357" y="1031721"/>
                  </a:moveTo>
                  <a:cubicBezTo>
                    <a:pt x="1565944" y="1025872"/>
                    <a:pt x="1567029" y="1017852"/>
                    <a:pt x="1565770" y="1013889"/>
                  </a:cubicBezTo>
                  <a:cubicBezTo>
                    <a:pt x="1563879" y="1007929"/>
                    <a:pt x="1565071" y="1006682"/>
                    <a:pt x="1572638" y="1006682"/>
                  </a:cubicBezTo>
                  <a:cubicBezTo>
                    <a:pt x="1583388" y="1006682"/>
                    <a:pt x="1583651" y="1005703"/>
                    <a:pt x="1576033" y="994071"/>
                  </a:cubicBezTo>
                  <a:cubicBezTo>
                    <a:pt x="1570473" y="985589"/>
                    <a:pt x="1570568" y="985275"/>
                    <a:pt x="1578708" y="985164"/>
                  </a:cubicBezTo>
                  <a:lnTo>
                    <a:pt x="1587141" y="985044"/>
                  </a:lnTo>
                  <a:lnTo>
                    <a:pt x="1578722" y="978031"/>
                  </a:lnTo>
                  <a:cubicBezTo>
                    <a:pt x="1571924" y="972368"/>
                    <a:pt x="1556898" y="968173"/>
                    <a:pt x="1556811" y="971915"/>
                  </a:cubicBezTo>
                  <a:cubicBezTo>
                    <a:pt x="1556811" y="972405"/>
                    <a:pt x="1555226" y="982346"/>
                    <a:pt x="1553316" y="994015"/>
                  </a:cubicBezTo>
                  <a:cubicBezTo>
                    <a:pt x="1549976" y="1014415"/>
                    <a:pt x="1551766" y="1042336"/>
                    <a:pt x="1556416" y="1042336"/>
                  </a:cubicBezTo>
                  <a:cubicBezTo>
                    <a:pt x="1557649" y="1042336"/>
                    <a:pt x="1560772" y="1037560"/>
                    <a:pt x="1563357" y="1031721"/>
                  </a:cubicBezTo>
                  <a:close/>
                  <a:moveTo>
                    <a:pt x="1477801" y="800924"/>
                  </a:moveTo>
                  <a:cubicBezTo>
                    <a:pt x="1487761" y="794706"/>
                    <a:pt x="1485663" y="790493"/>
                    <a:pt x="1475357" y="796009"/>
                  </a:cubicBezTo>
                  <a:cubicBezTo>
                    <a:pt x="1471395" y="798124"/>
                    <a:pt x="1462526" y="799861"/>
                    <a:pt x="1455649" y="799861"/>
                  </a:cubicBezTo>
                  <a:cubicBezTo>
                    <a:pt x="1448771" y="799861"/>
                    <a:pt x="1442238" y="801330"/>
                    <a:pt x="1441130" y="803123"/>
                  </a:cubicBezTo>
                  <a:cubicBezTo>
                    <a:pt x="1435873" y="811632"/>
                    <a:pt x="1463279" y="809988"/>
                    <a:pt x="1477801" y="800924"/>
                  </a:cubicBezTo>
                  <a:close/>
                  <a:moveTo>
                    <a:pt x="1354754" y="529687"/>
                  </a:moveTo>
                  <a:cubicBezTo>
                    <a:pt x="1378305" y="497599"/>
                    <a:pt x="1378034" y="497691"/>
                    <a:pt x="1405838" y="512456"/>
                  </a:cubicBezTo>
                  <a:cubicBezTo>
                    <a:pt x="1435812" y="528375"/>
                    <a:pt x="1442724" y="528865"/>
                    <a:pt x="1442724" y="515070"/>
                  </a:cubicBezTo>
                  <a:cubicBezTo>
                    <a:pt x="1442724" y="503401"/>
                    <a:pt x="1432283" y="495261"/>
                    <a:pt x="1389893" y="473919"/>
                  </a:cubicBezTo>
                  <a:lnTo>
                    <a:pt x="1364386" y="461067"/>
                  </a:lnTo>
                  <a:lnTo>
                    <a:pt x="1359055" y="473836"/>
                  </a:lnTo>
                  <a:cubicBezTo>
                    <a:pt x="1353980" y="485976"/>
                    <a:pt x="1335748" y="541716"/>
                    <a:pt x="1335748" y="545089"/>
                  </a:cubicBezTo>
                  <a:cubicBezTo>
                    <a:pt x="1335748" y="550965"/>
                    <a:pt x="1344110" y="544183"/>
                    <a:pt x="1354754" y="529687"/>
                  </a:cubicBezTo>
                  <a:close/>
                  <a:moveTo>
                    <a:pt x="1232340" y="499216"/>
                  </a:moveTo>
                  <a:cubicBezTo>
                    <a:pt x="1232340" y="497386"/>
                    <a:pt x="1229930" y="497885"/>
                    <a:pt x="1226990" y="500334"/>
                  </a:cubicBezTo>
                  <a:cubicBezTo>
                    <a:pt x="1224047" y="502773"/>
                    <a:pt x="1221691" y="507383"/>
                    <a:pt x="1221754" y="510571"/>
                  </a:cubicBezTo>
                  <a:cubicBezTo>
                    <a:pt x="1221848" y="515449"/>
                    <a:pt x="1222705" y="515274"/>
                    <a:pt x="1227103" y="509453"/>
                  </a:cubicBezTo>
                  <a:cubicBezTo>
                    <a:pt x="1229984" y="505646"/>
                    <a:pt x="1232340" y="501036"/>
                    <a:pt x="1232340" y="499216"/>
                  </a:cubicBezTo>
                  <a:close/>
                  <a:moveTo>
                    <a:pt x="382387" y="2179680"/>
                  </a:moveTo>
                  <a:cubicBezTo>
                    <a:pt x="367546" y="2163900"/>
                    <a:pt x="352036" y="2146262"/>
                    <a:pt x="347917" y="2140478"/>
                  </a:cubicBezTo>
                  <a:lnTo>
                    <a:pt x="340429" y="2129964"/>
                  </a:lnTo>
                  <a:lnTo>
                    <a:pt x="348675" y="2126915"/>
                  </a:lnTo>
                  <a:cubicBezTo>
                    <a:pt x="378310" y="2115939"/>
                    <a:pt x="406612" y="2108520"/>
                    <a:pt x="418850" y="2108520"/>
                  </a:cubicBezTo>
                  <a:cubicBezTo>
                    <a:pt x="431161" y="2108520"/>
                    <a:pt x="436464" y="2111458"/>
                    <a:pt x="458138" y="2130297"/>
                  </a:cubicBezTo>
                  <a:cubicBezTo>
                    <a:pt x="485798" y="2154337"/>
                    <a:pt x="495751" y="2167106"/>
                    <a:pt x="492806" y="2174784"/>
                  </a:cubicBezTo>
                  <a:cubicBezTo>
                    <a:pt x="491734" y="2177565"/>
                    <a:pt x="480936" y="2186268"/>
                    <a:pt x="468804" y="2194103"/>
                  </a:cubicBezTo>
                  <a:cubicBezTo>
                    <a:pt x="450219" y="2206114"/>
                    <a:pt x="443805" y="2208359"/>
                    <a:pt x="428057" y="2208359"/>
                  </a:cubicBezTo>
                  <a:lnTo>
                    <a:pt x="409368" y="2208359"/>
                  </a:lnTo>
                  <a:close/>
                  <a:moveTo>
                    <a:pt x="2033165" y="2169009"/>
                  </a:moveTo>
                  <a:cubicBezTo>
                    <a:pt x="2030231" y="2159132"/>
                    <a:pt x="2025953" y="2141513"/>
                    <a:pt x="2023660" y="2129853"/>
                  </a:cubicBezTo>
                  <a:cubicBezTo>
                    <a:pt x="2019703" y="2109730"/>
                    <a:pt x="2019982" y="2107642"/>
                    <a:pt x="2029164" y="2088877"/>
                  </a:cubicBezTo>
                  <a:cubicBezTo>
                    <a:pt x="2034484" y="2078002"/>
                    <a:pt x="2044353" y="2064735"/>
                    <a:pt x="2051093" y="2059394"/>
                  </a:cubicBezTo>
                  <a:cubicBezTo>
                    <a:pt x="2057834" y="2054054"/>
                    <a:pt x="2067542" y="2043660"/>
                    <a:pt x="2072665" y="2036305"/>
                  </a:cubicBezTo>
                  <a:cubicBezTo>
                    <a:pt x="2077788" y="2028951"/>
                    <a:pt x="2084036" y="2022936"/>
                    <a:pt x="2086552" y="2022936"/>
                  </a:cubicBezTo>
                  <a:cubicBezTo>
                    <a:pt x="2094303" y="2022936"/>
                    <a:pt x="2109539" y="2075332"/>
                    <a:pt x="2109539" y="2101997"/>
                  </a:cubicBezTo>
                  <a:lnTo>
                    <a:pt x="2109539" y="2125769"/>
                  </a:lnTo>
                  <a:lnTo>
                    <a:pt x="2076552" y="2156360"/>
                  </a:lnTo>
                  <a:cubicBezTo>
                    <a:pt x="2058413" y="2173185"/>
                    <a:pt x="2042429" y="2186952"/>
                    <a:pt x="2041032" y="2186952"/>
                  </a:cubicBezTo>
                  <a:cubicBezTo>
                    <a:pt x="2039639" y="2186952"/>
                    <a:pt x="2036098" y="2178886"/>
                    <a:pt x="2033165" y="2169009"/>
                  </a:cubicBezTo>
                  <a:close/>
                  <a:moveTo>
                    <a:pt x="2203258" y="2182304"/>
                  </a:moveTo>
                  <a:cubicBezTo>
                    <a:pt x="2196950" y="2179967"/>
                    <a:pt x="2185212" y="2170829"/>
                    <a:pt x="2177173" y="2162006"/>
                  </a:cubicBezTo>
                  <a:cubicBezTo>
                    <a:pt x="2164619" y="2148221"/>
                    <a:pt x="2162732" y="2144081"/>
                    <a:pt x="2163776" y="2132616"/>
                  </a:cubicBezTo>
                  <a:cubicBezTo>
                    <a:pt x="2164444" y="2125280"/>
                    <a:pt x="2163670" y="2118831"/>
                    <a:pt x="2162046" y="2118295"/>
                  </a:cubicBezTo>
                  <a:cubicBezTo>
                    <a:pt x="2158856" y="2117232"/>
                    <a:pt x="2164612" y="2102902"/>
                    <a:pt x="2175677" y="2084377"/>
                  </a:cubicBezTo>
                  <a:cubicBezTo>
                    <a:pt x="2182685" y="2072643"/>
                    <a:pt x="2216011" y="2052530"/>
                    <a:pt x="2219873" y="2057713"/>
                  </a:cubicBezTo>
                  <a:cubicBezTo>
                    <a:pt x="2220968" y="2059182"/>
                    <a:pt x="2224268" y="2060383"/>
                    <a:pt x="2227211" y="2060383"/>
                  </a:cubicBezTo>
                  <a:cubicBezTo>
                    <a:pt x="2230923" y="2060383"/>
                    <a:pt x="2232325" y="2063580"/>
                    <a:pt x="2231799" y="2070842"/>
                  </a:cubicBezTo>
                  <a:cubicBezTo>
                    <a:pt x="2230627" y="2086955"/>
                    <a:pt x="2228165" y="2090688"/>
                    <a:pt x="2218725" y="2090688"/>
                  </a:cubicBezTo>
                  <a:cubicBezTo>
                    <a:pt x="2207903" y="2090688"/>
                    <a:pt x="2191552" y="2109194"/>
                    <a:pt x="2191552" y="2121445"/>
                  </a:cubicBezTo>
                  <a:cubicBezTo>
                    <a:pt x="2191552" y="2135138"/>
                    <a:pt x="2200847" y="2149856"/>
                    <a:pt x="2212544" y="2154707"/>
                  </a:cubicBezTo>
                  <a:cubicBezTo>
                    <a:pt x="2235210" y="2164094"/>
                    <a:pt x="2259304" y="2148230"/>
                    <a:pt x="2259304" y="2123912"/>
                  </a:cubicBezTo>
                  <a:cubicBezTo>
                    <a:pt x="2259304" y="2113564"/>
                    <a:pt x="2261041" y="2111005"/>
                    <a:pt x="2270892" y="2106820"/>
                  </a:cubicBezTo>
                  <a:cubicBezTo>
                    <a:pt x="2277265" y="2104112"/>
                    <a:pt x="2283790" y="2103170"/>
                    <a:pt x="2285389" y="2104731"/>
                  </a:cubicBezTo>
                  <a:cubicBezTo>
                    <a:pt x="2288978" y="2108224"/>
                    <a:pt x="2291307" y="2137041"/>
                    <a:pt x="2287997" y="2137041"/>
                  </a:cubicBezTo>
                  <a:cubicBezTo>
                    <a:pt x="2286678" y="2137041"/>
                    <a:pt x="2282123" y="2145015"/>
                    <a:pt x="2277873" y="2154744"/>
                  </a:cubicBezTo>
                  <a:cubicBezTo>
                    <a:pt x="2273038" y="2165812"/>
                    <a:pt x="2266427" y="2174368"/>
                    <a:pt x="2260226" y="2177574"/>
                  </a:cubicBezTo>
                  <a:cubicBezTo>
                    <a:pt x="2246082" y="2184891"/>
                    <a:pt x="2216798" y="2187321"/>
                    <a:pt x="2203258" y="2182304"/>
                  </a:cubicBezTo>
                  <a:close/>
                  <a:moveTo>
                    <a:pt x="1285974" y="2136154"/>
                  </a:moveTo>
                  <a:cubicBezTo>
                    <a:pt x="1286057" y="2131738"/>
                    <a:pt x="1288505" y="2105665"/>
                    <a:pt x="1291420" y="2078205"/>
                  </a:cubicBezTo>
                  <a:cubicBezTo>
                    <a:pt x="1298703" y="2009586"/>
                    <a:pt x="1302286" y="1767304"/>
                    <a:pt x="1296851" y="1710926"/>
                  </a:cubicBezTo>
                  <a:cubicBezTo>
                    <a:pt x="1288184" y="1621010"/>
                    <a:pt x="1288138" y="1620003"/>
                    <a:pt x="1292688" y="1620003"/>
                  </a:cubicBezTo>
                  <a:cubicBezTo>
                    <a:pt x="1295070" y="1620003"/>
                    <a:pt x="1305041" y="1637003"/>
                    <a:pt x="1314847" y="1657791"/>
                  </a:cubicBezTo>
                  <a:cubicBezTo>
                    <a:pt x="1324650" y="1678571"/>
                    <a:pt x="1333325" y="1694933"/>
                    <a:pt x="1334122" y="1694129"/>
                  </a:cubicBezTo>
                  <a:cubicBezTo>
                    <a:pt x="1334921" y="1693335"/>
                    <a:pt x="1333074" y="1677028"/>
                    <a:pt x="1330020" y="1657884"/>
                  </a:cubicBezTo>
                  <a:cubicBezTo>
                    <a:pt x="1324088" y="1620705"/>
                    <a:pt x="1325216" y="1607622"/>
                    <a:pt x="1333566" y="1616695"/>
                  </a:cubicBezTo>
                  <a:cubicBezTo>
                    <a:pt x="1336146" y="1619495"/>
                    <a:pt x="1346080" y="1643748"/>
                    <a:pt x="1355645" y="1670588"/>
                  </a:cubicBezTo>
                  <a:cubicBezTo>
                    <a:pt x="1365210" y="1697437"/>
                    <a:pt x="1373613" y="1718826"/>
                    <a:pt x="1374318" y="1718115"/>
                  </a:cubicBezTo>
                  <a:cubicBezTo>
                    <a:pt x="1375025" y="1717412"/>
                    <a:pt x="1372812" y="1694222"/>
                    <a:pt x="1369403" y="1666578"/>
                  </a:cubicBezTo>
                  <a:cubicBezTo>
                    <a:pt x="1360604" y="1595279"/>
                    <a:pt x="1365044" y="1594244"/>
                    <a:pt x="1393099" y="1661044"/>
                  </a:cubicBezTo>
                  <a:cubicBezTo>
                    <a:pt x="1403387" y="1685546"/>
                    <a:pt x="1412164" y="1705189"/>
                    <a:pt x="1412601" y="1704690"/>
                  </a:cubicBezTo>
                  <a:cubicBezTo>
                    <a:pt x="1413040" y="1704200"/>
                    <a:pt x="1412211" y="1686147"/>
                    <a:pt x="1410762" y="1664573"/>
                  </a:cubicBezTo>
                  <a:cubicBezTo>
                    <a:pt x="1407157" y="1610837"/>
                    <a:pt x="1409811" y="1605636"/>
                    <a:pt x="1424543" y="1637604"/>
                  </a:cubicBezTo>
                  <a:cubicBezTo>
                    <a:pt x="1436928" y="1664471"/>
                    <a:pt x="1452623" y="1708543"/>
                    <a:pt x="1463032" y="1745657"/>
                  </a:cubicBezTo>
                  <a:cubicBezTo>
                    <a:pt x="1472927" y="1780951"/>
                    <a:pt x="1471850" y="1884163"/>
                    <a:pt x="1461068" y="1933796"/>
                  </a:cubicBezTo>
                  <a:cubicBezTo>
                    <a:pt x="1453005" y="1970891"/>
                    <a:pt x="1428012" y="2051957"/>
                    <a:pt x="1421519" y="2062065"/>
                  </a:cubicBezTo>
                  <a:cubicBezTo>
                    <a:pt x="1416308" y="2070167"/>
                    <a:pt x="1414470" y="2061750"/>
                    <a:pt x="1413368" y="2024719"/>
                  </a:cubicBezTo>
                  <a:lnTo>
                    <a:pt x="1412414" y="1992631"/>
                  </a:lnTo>
                  <a:lnTo>
                    <a:pt x="1398892" y="2033635"/>
                  </a:lnTo>
                  <a:cubicBezTo>
                    <a:pt x="1391457" y="2056188"/>
                    <a:pt x="1382234" y="2081060"/>
                    <a:pt x="1378397" y="2088905"/>
                  </a:cubicBezTo>
                  <a:lnTo>
                    <a:pt x="1371424" y="2103170"/>
                  </a:lnTo>
                  <a:lnTo>
                    <a:pt x="1372650" y="2057704"/>
                  </a:lnTo>
                  <a:cubicBezTo>
                    <a:pt x="1373327" y="2032702"/>
                    <a:pt x="1373454" y="2012237"/>
                    <a:pt x="1372939" y="2012237"/>
                  </a:cubicBezTo>
                  <a:cubicBezTo>
                    <a:pt x="1372422" y="2012237"/>
                    <a:pt x="1366016" y="2030291"/>
                    <a:pt x="1358703" y="2052354"/>
                  </a:cubicBezTo>
                  <a:cubicBezTo>
                    <a:pt x="1351393" y="2074417"/>
                    <a:pt x="1341329" y="2101294"/>
                    <a:pt x="1336342" y="2112086"/>
                  </a:cubicBezTo>
                  <a:cubicBezTo>
                    <a:pt x="1328579" y="2128864"/>
                    <a:pt x="1327098" y="2130407"/>
                    <a:pt x="1326070" y="2122785"/>
                  </a:cubicBezTo>
                  <a:cubicBezTo>
                    <a:pt x="1325412" y="2117879"/>
                    <a:pt x="1327172" y="2098624"/>
                    <a:pt x="1329983" y="2079989"/>
                  </a:cubicBezTo>
                  <a:cubicBezTo>
                    <a:pt x="1332794" y="2061362"/>
                    <a:pt x="1334637" y="2045646"/>
                    <a:pt x="1334081" y="2045074"/>
                  </a:cubicBezTo>
                  <a:cubicBezTo>
                    <a:pt x="1333522" y="2044491"/>
                    <a:pt x="1328717" y="2054923"/>
                    <a:pt x="1323405" y="2068246"/>
                  </a:cubicBezTo>
                  <a:cubicBezTo>
                    <a:pt x="1300738" y="2125086"/>
                    <a:pt x="1292102" y="2144174"/>
                    <a:pt x="1289060" y="2144174"/>
                  </a:cubicBezTo>
                  <a:cubicBezTo>
                    <a:pt x="1287281" y="2144174"/>
                    <a:pt x="1285893" y="2140561"/>
                    <a:pt x="1285974" y="2136154"/>
                  </a:cubicBezTo>
                  <a:close/>
                  <a:moveTo>
                    <a:pt x="1416634" y="1975908"/>
                  </a:moveTo>
                  <a:cubicBezTo>
                    <a:pt x="1415495" y="1973072"/>
                    <a:pt x="1414650" y="1973913"/>
                    <a:pt x="1414479" y="1978070"/>
                  </a:cubicBezTo>
                  <a:cubicBezTo>
                    <a:pt x="1414324" y="1981831"/>
                    <a:pt x="1415165" y="1983928"/>
                    <a:pt x="1416352" y="1982745"/>
                  </a:cubicBezTo>
                  <a:cubicBezTo>
                    <a:pt x="1417535" y="1981563"/>
                    <a:pt x="1417662" y="1978486"/>
                    <a:pt x="1416632" y="1975908"/>
                  </a:cubicBezTo>
                  <a:close/>
                  <a:moveTo>
                    <a:pt x="885659" y="2097608"/>
                  </a:moveTo>
                  <a:cubicBezTo>
                    <a:pt x="799528" y="1976888"/>
                    <a:pt x="709237" y="1785995"/>
                    <a:pt x="682785" y="1668666"/>
                  </a:cubicBezTo>
                  <a:cubicBezTo>
                    <a:pt x="671998" y="1620825"/>
                    <a:pt x="670693" y="1617056"/>
                    <a:pt x="666447" y="1621296"/>
                  </a:cubicBezTo>
                  <a:cubicBezTo>
                    <a:pt x="663163" y="1624586"/>
                    <a:pt x="671134" y="1711749"/>
                    <a:pt x="678142" y="1749186"/>
                  </a:cubicBezTo>
                  <a:cubicBezTo>
                    <a:pt x="685464" y="1788305"/>
                    <a:pt x="702753" y="1847658"/>
                    <a:pt x="715753" y="1878314"/>
                  </a:cubicBezTo>
                  <a:cubicBezTo>
                    <a:pt x="731809" y="1916167"/>
                    <a:pt x="726193" y="1918255"/>
                    <a:pt x="707195" y="1881492"/>
                  </a:cubicBezTo>
                  <a:cubicBezTo>
                    <a:pt x="643485" y="1758231"/>
                    <a:pt x="608341" y="1637271"/>
                    <a:pt x="593637" y="1490672"/>
                  </a:cubicBezTo>
                  <a:cubicBezTo>
                    <a:pt x="591322" y="1467592"/>
                    <a:pt x="588756" y="1449381"/>
                    <a:pt x="587938" y="1450204"/>
                  </a:cubicBezTo>
                  <a:cubicBezTo>
                    <a:pt x="587116" y="1451017"/>
                    <a:pt x="583286" y="1470706"/>
                    <a:pt x="579424" y="1493942"/>
                  </a:cubicBezTo>
                  <a:cubicBezTo>
                    <a:pt x="571991" y="1538679"/>
                    <a:pt x="570167" y="1604425"/>
                    <a:pt x="574317" y="1677868"/>
                  </a:cubicBezTo>
                  <a:cubicBezTo>
                    <a:pt x="575816" y="1704357"/>
                    <a:pt x="575412" y="1716220"/>
                    <a:pt x="573128" y="1712654"/>
                  </a:cubicBezTo>
                  <a:cubicBezTo>
                    <a:pt x="562496" y="1696033"/>
                    <a:pt x="539933" y="1573206"/>
                    <a:pt x="532874" y="1493508"/>
                  </a:cubicBezTo>
                  <a:cubicBezTo>
                    <a:pt x="529551" y="1455969"/>
                    <a:pt x="529745" y="1436280"/>
                    <a:pt x="533888" y="1390897"/>
                  </a:cubicBezTo>
                  <a:cubicBezTo>
                    <a:pt x="536706" y="1360010"/>
                    <a:pt x="537931" y="1334731"/>
                    <a:pt x="536609" y="1334731"/>
                  </a:cubicBezTo>
                  <a:cubicBezTo>
                    <a:pt x="535288" y="1334731"/>
                    <a:pt x="531417" y="1341550"/>
                    <a:pt x="528003" y="1349884"/>
                  </a:cubicBezTo>
                  <a:cubicBezTo>
                    <a:pt x="505995" y="1403666"/>
                    <a:pt x="493157" y="1471168"/>
                    <a:pt x="492743" y="1535316"/>
                  </a:cubicBezTo>
                  <a:cubicBezTo>
                    <a:pt x="492568" y="1562276"/>
                    <a:pt x="491392" y="1584339"/>
                    <a:pt x="490133" y="1584339"/>
                  </a:cubicBezTo>
                  <a:cubicBezTo>
                    <a:pt x="485375" y="1584339"/>
                    <a:pt x="483008" y="1570554"/>
                    <a:pt x="479300" y="1521337"/>
                  </a:cubicBezTo>
                  <a:cubicBezTo>
                    <a:pt x="474085" y="1452061"/>
                    <a:pt x="480139" y="1326314"/>
                    <a:pt x="490517" y="1288378"/>
                  </a:cubicBezTo>
                  <a:cubicBezTo>
                    <a:pt x="501438" y="1248464"/>
                    <a:pt x="505826" y="1227491"/>
                    <a:pt x="503704" y="1225366"/>
                  </a:cubicBezTo>
                  <a:cubicBezTo>
                    <a:pt x="497576" y="1219241"/>
                    <a:pt x="451541" y="1333632"/>
                    <a:pt x="437060" y="1390962"/>
                  </a:cubicBezTo>
                  <a:cubicBezTo>
                    <a:pt x="419785" y="1459369"/>
                    <a:pt x="414378" y="1450481"/>
                    <a:pt x="424465" y="1370256"/>
                  </a:cubicBezTo>
                  <a:cubicBezTo>
                    <a:pt x="442937" y="1223343"/>
                    <a:pt x="496836" y="1112721"/>
                    <a:pt x="578323" y="1054486"/>
                  </a:cubicBezTo>
                  <a:cubicBezTo>
                    <a:pt x="635415" y="1013676"/>
                    <a:pt x="681856" y="1001665"/>
                    <a:pt x="774843" y="1003661"/>
                  </a:cubicBezTo>
                  <a:cubicBezTo>
                    <a:pt x="841960" y="1005093"/>
                    <a:pt x="857315" y="1010369"/>
                    <a:pt x="814577" y="1017298"/>
                  </a:cubicBezTo>
                  <a:cubicBezTo>
                    <a:pt x="775467" y="1023645"/>
                    <a:pt x="747585" y="1030325"/>
                    <a:pt x="724985" y="1038789"/>
                  </a:cubicBezTo>
                  <a:cubicBezTo>
                    <a:pt x="701300" y="1047649"/>
                    <a:pt x="695214" y="1053636"/>
                    <a:pt x="714425" y="1049174"/>
                  </a:cubicBezTo>
                  <a:cubicBezTo>
                    <a:pt x="730185" y="1045515"/>
                    <a:pt x="825077" y="1045228"/>
                    <a:pt x="845071" y="1048786"/>
                  </a:cubicBezTo>
                  <a:cubicBezTo>
                    <a:pt x="852712" y="1050134"/>
                    <a:pt x="858840" y="1052851"/>
                    <a:pt x="858688" y="1054819"/>
                  </a:cubicBezTo>
                  <a:cubicBezTo>
                    <a:pt x="858537" y="1056777"/>
                    <a:pt x="844538" y="1061961"/>
                    <a:pt x="827579" y="1066331"/>
                  </a:cubicBezTo>
                  <a:cubicBezTo>
                    <a:pt x="792296" y="1075432"/>
                    <a:pt x="721091" y="1104822"/>
                    <a:pt x="714422" y="1113035"/>
                  </a:cubicBezTo>
                  <a:cubicBezTo>
                    <a:pt x="710637" y="1117701"/>
                    <a:pt x="710928" y="1118182"/>
                    <a:pt x="716298" y="1116167"/>
                  </a:cubicBezTo>
                  <a:cubicBezTo>
                    <a:pt x="747418" y="1104508"/>
                    <a:pt x="816369" y="1095823"/>
                    <a:pt x="877945" y="1095823"/>
                  </a:cubicBezTo>
                  <a:cubicBezTo>
                    <a:pt x="912654" y="1095823"/>
                    <a:pt x="926024" y="1099260"/>
                    <a:pt x="912283" y="1104646"/>
                  </a:cubicBezTo>
                  <a:cubicBezTo>
                    <a:pt x="908862" y="1105986"/>
                    <a:pt x="889011" y="1112278"/>
                    <a:pt x="868169" y="1118625"/>
                  </a:cubicBezTo>
                  <a:cubicBezTo>
                    <a:pt x="837781" y="1127874"/>
                    <a:pt x="823301" y="1134812"/>
                    <a:pt x="795068" y="1153642"/>
                  </a:cubicBezTo>
                  <a:cubicBezTo>
                    <a:pt x="775707" y="1166558"/>
                    <a:pt x="755983" y="1181286"/>
                    <a:pt x="751241" y="1186377"/>
                  </a:cubicBezTo>
                  <a:lnTo>
                    <a:pt x="742619" y="1195616"/>
                  </a:lnTo>
                  <a:lnTo>
                    <a:pt x="772637" y="1185471"/>
                  </a:lnTo>
                  <a:cubicBezTo>
                    <a:pt x="840572" y="1162512"/>
                    <a:pt x="947071" y="1146823"/>
                    <a:pt x="947071" y="1159777"/>
                  </a:cubicBezTo>
                  <a:cubicBezTo>
                    <a:pt x="947071" y="1161163"/>
                    <a:pt x="935004" y="1167584"/>
                    <a:pt x="920258" y="1174070"/>
                  </a:cubicBezTo>
                  <a:cubicBezTo>
                    <a:pt x="883934" y="1190035"/>
                    <a:pt x="847924" y="1215988"/>
                    <a:pt x="811417" y="1252539"/>
                  </a:cubicBezTo>
                  <a:cubicBezTo>
                    <a:pt x="783091" y="1280894"/>
                    <a:pt x="751292" y="1322000"/>
                    <a:pt x="754898" y="1325603"/>
                  </a:cubicBezTo>
                  <a:cubicBezTo>
                    <a:pt x="755759" y="1326472"/>
                    <a:pt x="770069" y="1318295"/>
                    <a:pt x="786692" y="1307439"/>
                  </a:cubicBezTo>
                  <a:cubicBezTo>
                    <a:pt x="841787" y="1271470"/>
                    <a:pt x="877233" y="1256891"/>
                    <a:pt x="950637" y="1240001"/>
                  </a:cubicBezTo>
                  <a:cubicBezTo>
                    <a:pt x="989040" y="1231169"/>
                    <a:pt x="1007690" y="1229228"/>
                    <a:pt x="1007690" y="1234070"/>
                  </a:cubicBezTo>
                  <a:cubicBezTo>
                    <a:pt x="1007690" y="1235576"/>
                    <a:pt x="996859" y="1243540"/>
                    <a:pt x="983622" y="1251744"/>
                  </a:cubicBezTo>
                  <a:cubicBezTo>
                    <a:pt x="883017" y="1314165"/>
                    <a:pt x="808345" y="1444928"/>
                    <a:pt x="784607" y="1600259"/>
                  </a:cubicBezTo>
                  <a:cubicBezTo>
                    <a:pt x="777199" y="1648728"/>
                    <a:pt x="779052" y="1772229"/>
                    <a:pt x="787884" y="1819007"/>
                  </a:cubicBezTo>
                  <a:cubicBezTo>
                    <a:pt x="805363" y="1911548"/>
                    <a:pt x="830094" y="1977359"/>
                    <a:pt x="883608" y="2073734"/>
                  </a:cubicBezTo>
                  <a:cubicBezTo>
                    <a:pt x="895310" y="2094808"/>
                    <a:pt x="904247" y="2113971"/>
                    <a:pt x="903466" y="2116318"/>
                  </a:cubicBezTo>
                  <a:cubicBezTo>
                    <a:pt x="902683" y="2118655"/>
                    <a:pt x="894670" y="2110238"/>
                    <a:pt x="885659" y="2097608"/>
                  </a:cubicBezTo>
                  <a:close/>
                  <a:moveTo>
                    <a:pt x="1610320" y="2113573"/>
                  </a:moveTo>
                  <a:cubicBezTo>
                    <a:pt x="1610320" y="2109628"/>
                    <a:pt x="1616811" y="2087223"/>
                    <a:pt x="1624745" y="2063774"/>
                  </a:cubicBezTo>
                  <a:cubicBezTo>
                    <a:pt x="1674369" y="1917165"/>
                    <a:pt x="1706947" y="1691709"/>
                    <a:pt x="1696451" y="1567505"/>
                  </a:cubicBezTo>
                  <a:cubicBezTo>
                    <a:pt x="1692310" y="1518491"/>
                    <a:pt x="1685944" y="1503921"/>
                    <a:pt x="1655623" y="1474050"/>
                  </a:cubicBezTo>
                  <a:cubicBezTo>
                    <a:pt x="1633931" y="1452689"/>
                    <a:pt x="1592895" y="1422283"/>
                    <a:pt x="1589850" y="1425332"/>
                  </a:cubicBezTo>
                  <a:cubicBezTo>
                    <a:pt x="1589003" y="1426182"/>
                    <a:pt x="1599432" y="1439745"/>
                    <a:pt x="1613023" y="1455470"/>
                  </a:cubicBezTo>
                  <a:cubicBezTo>
                    <a:pt x="1640096" y="1486800"/>
                    <a:pt x="1663084" y="1526732"/>
                    <a:pt x="1664610" y="1545091"/>
                  </a:cubicBezTo>
                  <a:cubicBezTo>
                    <a:pt x="1666200" y="1564133"/>
                    <a:pt x="1658242" y="1561204"/>
                    <a:pt x="1649430" y="1539492"/>
                  </a:cubicBezTo>
                  <a:cubicBezTo>
                    <a:pt x="1639415" y="1514814"/>
                    <a:pt x="1603040" y="1476711"/>
                    <a:pt x="1575310" y="1461854"/>
                  </a:cubicBezTo>
                  <a:cubicBezTo>
                    <a:pt x="1564883" y="1456274"/>
                    <a:pt x="1555730" y="1452319"/>
                    <a:pt x="1554974" y="1453077"/>
                  </a:cubicBezTo>
                  <a:cubicBezTo>
                    <a:pt x="1554217" y="1453825"/>
                    <a:pt x="1561088" y="1460007"/>
                    <a:pt x="1570242" y="1466797"/>
                  </a:cubicBezTo>
                  <a:cubicBezTo>
                    <a:pt x="1603301" y="1491328"/>
                    <a:pt x="1634573" y="1544121"/>
                    <a:pt x="1637923" y="1581059"/>
                  </a:cubicBezTo>
                  <a:cubicBezTo>
                    <a:pt x="1640431" y="1608740"/>
                    <a:pt x="1633922" y="1609082"/>
                    <a:pt x="1625958" y="1581688"/>
                  </a:cubicBezTo>
                  <a:cubicBezTo>
                    <a:pt x="1616755" y="1550034"/>
                    <a:pt x="1600686" y="1528451"/>
                    <a:pt x="1566080" y="1501278"/>
                  </a:cubicBezTo>
                  <a:lnTo>
                    <a:pt x="1551519" y="1489849"/>
                  </a:lnTo>
                  <a:lnTo>
                    <a:pt x="1559693" y="1500548"/>
                  </a:lnTo>
                  <a:cubicBezTo>
                    <a:pt x="1564188" y="1506425"/>
                    <a:pt x="1572753" y="1517660"/>
                    <a:pt x="1578729" y="1525504"/>
                  </a:cubicBezTo>
                  <a:cubicBezTo>
                    <a:pt x="1607364" y="1563117"/>
                    <a:pt x="1616116" y="1598254"/>
                    <a:pt x="1610389" y="1652608"/>
                  </a:cubicBezTo>
                  <a:cubicBezTo>
                    <a:pt x="1608458" y="1670957"/>
                    <a:pt x="1606763" y="1688373"/>
                    <a:pt x="1606624" y="1691321"/>
                  </a:cubicBezTo>
                  <a:cubicBezTo>
                    <a:pt x="1606488" y="1694259"/>
                    <a:pt x="1602439" y="1683356"/>
                    <a:pt x="1597630" y="1667095"/>
                  </a:cubicBezTo>
                  <a:cubicBezTo>
                    <a:pt x="1584635" y="1623135"/>
                    <a:pt x="1574384" y="1605747"/>
                    <a:pt x="1546486" y="1580320"/>
                  </a:cubicBezTo>
                  <a:cubicBezTo>
                    <a:pt x="1522916" y="1558839"/>
                    <a:pt x="1478383" y="1530456"/>
                    <a:pt x="1478383" y="1536923"/>
                  </a:cubicBezTo>
                  <a:cubicBezTo>
                    <a:pt x="1478383" y="1538568"/>
                    <a:pt x="1486453" y="1546292"/>
                    <a:pt x="1496318" y="1554099"/>
                  </a:cubicBezTo>
                  <a:cubicBezTo>
                    <a:pt x="1525670" y="1577327"/>
                    <a:pt x="1558458" y="1621583"/>
                    <a:pt x="1571568" y="1655657"/>
                  </a:cubicBezTo>
                  <a:cubicBezTo>
                    <a:pt x="1580803" y="1679661"/>
                    <a:pt x="1585032" y="1739217"/>
                    <a:pt x="1578384" y="1751635"/>
                  </a:cubicBezTo>
                  <a:cubicBezTo>
                    <a:pt x="1576019" y="1756060"/>
                    <a:pt x="1573393" y="1758989"/>
                    <a:pt x="1572550" y="1758148"/>
                  </a:cubicBezTo>
                  <a:cubicBezTo>
                    <a:pt x="1571707" y="1757298"/>
                    <a:pt x="1569552" y="1741139"/>
                    <a:pt x="1567762" y="1722217"/>
                  </a:cubicBezTo>
                  <a:cubicBezTo>
                    <a:pt x="1564962" y="1692633"/>
                    <a:pt x="1562627" y="1684345"/>
                    <a:pt x="1551022" y="1662864"/>
                  </a:cubicBezTo>
                  <a:cubicBezTo>
                    <a:pt x="1543605" y="1649134"/>
                    <a:pt x="1530245" y="1630480"/>
                    <a:pt x="1521332" y="1621407"/>
                  </a:cubicBezTo>
                  <a:cubicBezTo>
                    <a:pt x="1505172" y="1604971"/>
                    <a:pt x="1475456" y="1582519"/>
                    <a:pt x="1473047" y="1584921"/>
                  </a:cubicBezTo>
                  <a:cubicBezTo>
                    <a:pt x="1472349" y="1585624"/>
                    <a:pt x="1481427" y="1599011"/>
                    <a:pt x="1493221" y="1614681"/>
                  </a:cubicBezTo>
                  <a:cubicBezTo>
                    <a:pt x="1532904" y="1667409"/>
                    <a:pt x="1545317" y="1700310"/>
                    <a:pt x="1548361" y="1760846"/>
                  </a:cubicBezTo>
                  <a:cubicBezTo>
                    <a:pt x="1550375" y="1800889"/>
                    <a:pt x="1547257" y="1827036"/>
                    <a:pt x="1540187" y="1829392"/>
                  </a:cubicBezTo>
                  <a:cubicBezTo>
                    <a:pt x="1537542" y="1830279"/>
                    <a:pt x="1535438" y="1817400"/>
                    <a:pt x="1533819" y="1790430"/>
                  </a:cubicBezTo>
                  <a:cubicBezTo>
                    <a:pt x="1532488" y="1768274"/>
                    <a:pt x="1529148" y="1742053"/>
                    <a:pt x="1526397" y="1732158"/>
                  </a:cubicBezTo>
                  <a:cubicBezTo>
                    <a:pt x="1516474" y="1696458"/>
                    <a:pt x="1474313" y="1644598"/>
                    <a:pt x="1431763" y="1615744"/>
                  </a:cubicBezTo>
                  <a:cubicBezTo>
                    <a:pt x="1422203" y="1609258"/>
                    <a:pt x="1414340" y="1602559"/>
                    <a:pt x="1414289" y="1600850"/>
                  </a:cubicBezTo>
                  <a:cubicBezTo>
                    <a:pt x="1414243" y="1599150"/>
                    <a:pt x="1420159" y="1587943"/>
                    <a:pt x="1427444" y="1575950"/>
                  </a:cubicBezTo>
                  <a:cubicBezTo>
                    <a:pt x="1434731" y="1563948"/>
                    <a:pt x="1445675" y="1544490"/>
                    <a:pt x="1451764" y="1532692"/>
                  </a:cubicBezTo>
                  <a:cubicBezTo>
                    <a:pt x="1457853" y="1520893"/>
                    <a:pt x="1465344" y="1506425"/>
                    <a:pt x="1468409" y="1500548"/>
                  </a:cubicBezTo>
                  <a:cubicBezTo>
                    <a:pt x="1475324" y="1487272"/>
                    <a:pt x="1490530" y="1440484"/>
                    <a:pt x="1497958" y="1409616"/>
                  </a:cubicBezTo>
                  <a:cubicBezTo>
                    <a:pt x="1508616" y="1365332"/>
                    <a:pt x="1508614" y="1365332"/>
                    <a:pt x="1548183" y="1378793"/>
                  </a:cubicBezTo>
                  <a:cubicBezTo>
                    <a:pt x="1597653" y="1395618"/>
                    <a:pt x="1628614" y="1416018"/>
                    <a:pt x="1670212" y="1459166"/>
                  </a:cubicBezTo>
                  <a:lnTo>
                    <a:pt x="1692663" y="1482458"/>
                  </a:lnTo>
                  <a:lnTo>
                    <a:pt x="1690372" y="1466539"/>
                  </a:lnTo>
                  <a:cubicBezTo>
                    <a:pt x="1687577" y="1447099"/>
                    <a:pt x="1676853" y="1399545"/>
                    <a:pt x="1666916" y="1362514"/>
                  </a:cubicBezTo>
                  <a:cubicBezTo>
                    <a:pt x="1660718" y="1339434"/>
                    <a:pt x="1657736" y="1333881"/>
                    <a:pt x="1648301" y="1327894"/>
                  </a:cubicBezTo>
                  <a:cubicBezTo>
                    <a:pt x="1642120" y="1323977"/>
                    <a:pt x="1631626" y="1316318"/>
                    <a:pt x="1624983" y="1310876"/>
                  </a:cubicBezTo>
                  <a:lnTo>
                    <a:pt x="1612905" y="1300971"/>
                  </a:lnTo>
                  <a:lnTo>
                    <a:pt x="1625955" y="1321371"/>
                  </a:lnTo>
                  <a:cubicBezTo>
                    <a:pt x="1639228" y="1342123"/>
                    <a:pt x="1646210" y="1363262"/>
                    <a:pt x="1639794" y="1363262"/>
                  </a:cubicBezTo>
                  <a:cubicBezTo>
                    <a:pt x="1637863" y="1363262"/>
                    <a:pt x="1628720" y="1356601"/>
                    <a:pt x="1619479" y="1348470"/>
                  </a:cubicBezTo>
                  <a:lnTo>
                    <a:pt x="1602672" y="1333678"/>
                  </a:lnTo>
                  <a:lnTo>
                    <a:pt x="1613753" y="1351140"/>
                  </a:lnTo>
                  <a:cubicBezTo>
                    <a:pt x="1623489" y="1366496"/>
                    <a:pt x="1635280" y="1397235"/>
                    <a:pt x="1635280" y="1407287"/>
                  </a:cubicBezTo>
                  <a:cubicBezTo>
                    <a:pt x="1635280" y="1409209"/>
                    <a:pt x="1624172" y="1400062"/>
                    <a:pt x="1610597" y="1386961"/>
                  </a:cubicBezTo>
                  <a:cubicBezTo>
                    <a:pt x="1581242" y="1358615"/>
                    <a:pt x="1568346" y="1352563"/>
                    <a:pt x="1537332" y="1352563"/>
                  </a:cubicBezTo>
                  <a:cubicBezTo>
                    <a:pt x="1524524" y="1352563"/>
                    <a:pt x="1514042" y="1351094"/>
                    <a:pt x="1514042" y="1349302"/>
                  </a:cubicBezTo>
                  <a:cubicBezTo>
                    <a:pt x="1514042" y="1341790"/>
                    <a:pt x="1551886" y="1237276"/>
                    <a:pt x="1568353" y="1199312"/>
                  </a:cubicBezTo>
                  <a:cubicBezTo>
                    <a:pt x="1592620" y="1143377"/>
                    <a:pt x="1636470" y="1057239"/>
                    <a:pt x="1668978" y="1001656"/>
                  </a:cubicBezTo>
                  <a:cubicBezTo>
                    <a:pt x="1683784" y="976331"/>
                    <a:pt x="1695899" y="952531"/>
                    <a:pt x="1695899" y="948761"/>
                  </a:cubicBezTo>
                  <a:cubicBezTo>
                    <a:pt x="1695899" y="928869"/>
                    <a:pt x="1673676" y="858900"/>
                    <a:pt x="1640727" y="775054"/>
                  </a:cubicBezTo>
                  <a:cubicBezTo>
                    <a:pt x="1629051" y="745350"/>
                    <a:pt x="1621130" y="720034"/>
                    <a:pt x="1622029" y="715322"/>
                  </a:cubicBezTo>
                  <a:cubicBezTo>
                    <a:pt x="1623184" y="709289"/>
                    <a:pt x="1621934" y="707145"/>
                    <a:pt x="1617273" y="707145"/>
                  </a:cubicBezTo>
                  <a:cubicBezTo>
                    <a:pt x="1611177" y="707145"/>
                    <a:pt x="1592491" y="688343"/>
                    <a:pt x="1592491" y="682209"/>
                  </a:cubicBezTo>
                  <a:cubicBezTo>
                    <a:pt x="1592491" y="680555"/>
                    <a:pt x="1591516" y="676665"/>
                    <a:pt x="1590326" y="673570"/>
                  </a:cubicBezTo>
                  <a:cubicBezTo>
                    <a:pt x="1588806" y="669606"/>
                    <a:pt x="1590243" y="667925"/>
                    <a:pt x="1595121" y="667925"/>
                  </a:cubicBezTo>
                  <a:cubicBezTo>
                    <a:pt x="1609849" y="667925"/>
                    <a:pt x="1624142" y="640004"/>
                    <a:pt x="1624426" y="610697"/>
                  </a:cubicBezTo>
                  <a:cubicBezTo>
                    <a:pt x="1624509" y="601772"/>
                    <a:pt x="1622657" y="592542"/>
                    <a:pt x="1620303" y="590186"/>
                  </a:cubicBezTo>
                  <a:cubicBezTo>
                    <a:pt x="1613863" y="583746"/>
                    <a:pt x="1584857" y="585039"/>
                    <a:pt x="1555968" y="593040"/>
                  </a:cubicBezTo>
                  <a:cubicBezTo>
                    <a:pt x="1522560" y="602298"/>
                    <a:pt x="1517604" y="602187"/>
                    <a:pt x="1517620" y="592154"/>
                  </a:cubicBezTo>
                  <a:cubicBezTo>
                    <a:pt x="1517666" y="563179"/>
                    <a:pt x="1587513" y="503863"/>
                    <a:pt x="1642854" y="485800"/>
                  </a:cubicBezTo>
                  <a:cubicBezTo>
                    <a:pt x="1660330" y="480090"/>
                    <a:pt x="1677485" y="477199"/>
                    <a:pt x="1693973" y="477180"/>
                  </a:cubicBezTo>
                  <a:cubicBezTo>
                    <a:pt x="1726816" y="477143"/>
                    <a:pt x="1728761" y="480506"/>
                    <a:pt x="1726983" y="534205"/>
                  </a:cubicBezTo>
                  <a:cubicBezTo>
                    <a:pt x="1725347" y="583598"/>
                    <a:pt x="1712724" y="624399"/>
                    <a:pt x="1690619" y="651728"/>
                  </a:cubicBezTo>
                  <a:cubicBezTo>
                    <a:pt x="1682620" y="661614"/>
                    <a:pt x="1672404" y="674919"/>
                    <a:pt x="1667916" y="681294"/>
                  </a:cubicBezTo>
                  <a:cubicBezTo>
                    <a:pt x="1655219" y="699329"/>
                    <a:pt x="1666285" y="695495"/>
                    <a:pt x="1687542" y="674503"/>
                  </a:cubicBezTo>
                  <a:lnTo>
                    <a:pt x="1706153" y="656126"/>
                  </a:lnTo>
                  <a:lnTo>
                    <a:pt x="1746492" y="664016"/>
                  </a:lnTo>
                  <a:cubicBezTo>
                    <a:pt x="1794388" y="673385"/>
                    <a:pt x="1831181" y="685442"/>
                    <a:pt x="1865277" y="702951"/>
                  </a:cubicBezTo>
                  <a:cubicBezTo>
                    <a:pt x="1884326" y="712726"/>
                    <a:pt x="1897839" y="723767"/>
                    <a:pt x="1922332" y="749554"/>
                  </a:cubicBezTo>
                  <a:cubicBezTo>
                    <a:pt x="1939981" y="768134"/>
                    <a:pt x="1967866" y="796286"/>
                    <a:pt x="1984296" y="812103"/>
                  </a:cubicBezTo>
                  <a:cubicBezTo>
                    <a:pt x="2028704" y="854863"/>
                    <a:pt x="2057478" y="898851"/>
                    <a:pt x="2064338" y="934468"/>
                  </a:cubicBezTo>
                  <a:cubicBezTo>
                    <a:pt x="2067542" y="951117"/>
                    <a:pt x="2062710" y="948835"/>
                    <a:pt x="2047259" y="926393"/>
                  </a:cubicBezTo>
                  <a:cubicBezTo>
                    <a:pt x="2030843" y="902556"/>
                    <a:pt x="1996438" y="870089"/>
                    <a:pt x="1977202" y="860277"/>
                  </a:cubicBezTo>
                  <a:cubicBezTo>
                    <a:pt x="1961216" y="852119"/>
                    <a:pt x="1945509" y="845817"/>
                    <a:pt x="1945509" y="847564"/>
                  </a:cubicBezTo>
                  <a:cubicBezTo>
                    <a:pt x="1945509" y="848201"/>
                    <a:pt x="1955286" y="856406"/>
                    <a:pt x="1967235" y="865802"/>
                  </a:cubicBezTo>
                  <a:cubicBezTo>
                    <a:pt x="1996806" y="889029"/>
                    <a:pt x="2025182" y="924286"/>
                    <a:pt x="2041873" y="958536"/>
                  </a:cubicBezTo>
                  <a:cubicBezTo>
                    <a:pt x="2055785" y="987086"/>
                    <a:pt x="2061067" y="1010350"/>
                    <a:pt x="2054159" y="1012651"/>
                  </a:cubicBezTo>
                  <a:cubicBezTo>
                    <a:pt x="2052138" y="1013325"/>
                    <a:pt x="2045506" y="1003836"/>
                    <a:pt x="2039424" y="991558"/>
                  </a:cubicBezTo>
                  <a:cubicBezTo>
                    <a:pt x="2022193" y="956790"/>
                    <a:pt x="1995817" y="930440"/>
                    <a:pt x="1952755" y="904986"/>
                  </a:cubicBezTo>
                  <a:cubicBezTo>
                    <a:pt x="1949874" y="903286"/>
                    <a:pt x="1959543" y="915435"/>
                    <a:pt x="1974236" y="931992"/>
                  </a:cubicBezTo>
                  <a:cubicBezTo>
                    <a:pt x="2005045" y="966722"/>
                    <a:pt x="2016779" y="985478"/>
                    <a:pt x="2027392" y="1016984"/>
                  </a:cubicBezTo>
                  <a:cubicBezTo>
                    <a:pt x="2035435" y="1040858"/>
                    <a:pt x="2036426" y="1081603"/>
                    <a:pt x="2029025" y="1084043"/>
                  </a:cubicBezTo>
                  <a:cubicBezTo>
                    <a:pt x="2026910" y="1084745"/>
                    <a:pt x="2022378" y="1075238"/>
                    <a:pt x="2018957" y="1062931"/>
                  </a:cubicBezTo>
                  <a:cubicBezTo>
                    <a:pt x="2013090" y="1041838"/>
                    <a:pt x="1995780" y="1005139"/>
                    <a:pt x="1993004" y="1007920"/>
                  </a:cubicBezTo>
                  <a:cubicBezTo>
                    <a:pt x="1992304" y="1008613"/>
                    <a:pt x="1996665" y="1024274"/>
                    <a:pt x="2002696" y="1042697"/>
                  </a:cubicBezTo>
                  <a:cubicBezTo>
                    <a:pt x="2013524" y="1075783"/>
                    <a:pt x="2017548" y="1119725"/>
                    <a:pt x="2011254" y="1136124"/>
                  </a:cubicBezTo>
                  <a:cubicBezTo>
                    <a:pt x="2007616" y="1145604"/>
                    <a:pt x="2002562" y="1143220"/>
                    <a:pt x="2002562" y="1132041"/>
                  </a:cubicBezTo>
                  <a:cubicBezTo>
                    <a:pt x="2002562" y="1116842"/>
                    <a:pt x="1990160" y="1083765"/>
                    <a:pt x="1977643" y="1065573"/>
                  </a:cubicBezTo>
                  <a:cubicBezTo>
                    <a:pt x="1971548" y="1056713"/>
                    <a:pt x="1965810" y="1049469"/>
                    <a:pt x="1964888" y="1049469"/>
                  </a:cubicBezTo>
                  <a:cubicBezTo>
                    <a:pt x="1963971" y="1049469"/>
                    <a:pt x="1967157" y="1057239"/>
                    <a:pt x="1971973" y="1066747"/>
                  </a:cubicBezTo>
                  <a:cubicBezTo>
                    <a:pt x="1976786" y="1076245"/>
                    <a:pt x="1983134" y="1096700"/>
                    <a:pt x="1986079" y="1112204"/>
                  </a:cubicBezTo>
                  <a:cubicBezTo>
                    <a:pt x="1991802" y="1142342"/>
                    <a:pt x="1997039" y="1202795"/>
                    <a:pt x="1993925" y="1202795"/>
                  </a:cubicBezTo>
                  <a:cubicBezTo>
                    <a:pt x="1990197" y="1202795"/>
                    <a:pt x="1981087" y="1181378"/>
                    <a:pt x="1977294" y="1163694"/>
                  </a:cubicBezTo>
                  <a:cubicBezTo>
                    <a:pt x="1968069" y="1120676"/>
                    <a:pt x="1906565" y="1055475"/>
                    <a:pt x="1851778" y="1030621"/>
                  </a:cubicBezTo>
                  <a:cubicBezTo>
                    <a:pt x="1838317" y="1024514"/>
                    <a:pt x="1838291" y="1024523"/>
                    <a:pt x="1842306" y="1032025"/>
                  </a:cubicBezTo>
                  <a:cubicBezTo>
                    <a:pt x="1844521" y="1036165"/>
                    <a:pt x="1854816" y="1052611"/>
                    <a:pt x="1865182" y="1068576"/>
                  </a:cubicBezTo>
                  <a:cubicBezTo>
                    <a:pt x="1896637" y="1117027"/>
                    <a:pt x="1923256" y="1174735"/>
                    <a:pt x="1945183" y="1242025"/>
                  </a:cubicBezTo>
                  <a:cubicBezTo>
                    <a:pt x="1964200" y="1300380"/>
                    <a:pt x="1981288" y="1396496"/>
                    <a:pt x="1980999" y="1443487"/>
                  </a:cubicBezTo>
                  <a:cubicBezTo>
                    <a:pt x="1980905" y="1459295"/>
                    <a:pt x="1979470" y="1455867"/>
                    <a:pt x="1968367" y="1413182"/>
                  </a:cubicBezTo>
                  <a:cubicBezTo>
                    <a:pt x="1933253" y="1278206"/>
                    <a:pt x="1881624" y="1164498"/>
                    <a:pt x="1829939" y="1108305"/>
                  </a:cubicBezTo>
                  <a:lnTo>
                    <a:pt x="1816819" y="1094039"/>
                  </a:lnTo>
                  <a:lnTo>
                    <a:pt x="1831833" y="1122570"/>
                  </a:lnTo>
                  <a:cubicBezTo>
                    <a:pt x="1840091" y="1138259"/>
                    <a:pt x="1847974" y="1152699"/>
                    <a:pt x="1849348" y="1154658"/>
                  </a:cubicBezTo>
                  <a:cubicBezTo>
                    <a:pt x="1855862" y="1163925"/>
                    <a:pt x="1882672" y="1228184"/>
                    <a:pt x="1895242" y="1264642"/>
                  </a:cubicBezTo>
                  <a:cubicBezTo>
                    <a:pt x="1925039" y="1351057"/>
                    <a:pt x="1937697" y="1422264"/>
                    <a:pt x="1940342" y="1518371"/>
                  </a:cubicBezTo>
                  <a:cubicBezTo>
                    <a:pt x="1942370" y="1592082"/>
                    <a:pt x="1939344" y="1592100"/>
                    <a:pt x="1927689" y="1518436"/>
                  </a:cubicBezTo>
                  <a:cubicBezTo>
                    <a:pt x="1917447" y="1453705"/>
                    <a:pt x="1903451" y="1397401"/>
                    <a:pt x="1882912" y="1338298"/>
                  </a:cubicBezTo>
                  <a:cubicBezTo>
                    <a:pt x="1867425" y="1293737"/>
                    <a:pt x="1837536" y="1224193"/>
                    <a:pt x="1833870" y="1224193"/>
                  </a:cubicBezTo>
                  <a:cubicBezTo>
                    <a:pt x="1832999" y="1224193"/>
                    <a:pt x="1837774" y="1243050"/>
                    <a:pt x="1844477" y="1266093"/>
                  </a:cubicBezTo>
                  <a:cubicBezTo>
                    <a:pt x="1851182" y="1289136"/>
                    <a:pt x="1862898" y="1339277"/>
                    <a:pt x="1870513" y="1377528"/>
                  </a:cubicBezTo>
                  <a:cubicBezTo>
                    <a:pt x="1888013" y="1465421"/>
                    <a:pt x="1893646" y="1539797"/>
                    <a:pt x="1890916" y="1646926"/>
                  </a:cubicBezTo>
                  <a:cubicBezTo>
                    <a:pt x="1888950" y="1723981"/>
                    <a:pt x="1886876" y="1744807"/>
                    <a:pt x="1881164" y="1744807"/>
                  </a:cubicBezTo>
                  <a:cubicBezTo>
                    <a:pt x="1877475" y="1744807"/>
                    <a:pt x="1875537" y="1724351"/>
                    <a:pt x="1870846" y="1636042"/>
                  </a:cubicBezTo>
                  <a:cubicBezTo>
                    <a:pt x="1864896" y="1524007"/>
                    <a:pt x="1848630" y="1433582"/>
                    <a:pt x="1817256" y="1338113"/>
                  </a:cubicBezTo>
                  <a:cubicBezTo>
                    <a:pt x="1802988" y="1294698"/>
                    <a:pt x="1780647" y="1241535"/>
                    <a:pt x="1786618" y="1265197"/>
                  </a:cubicBezTo>
                  <a:cubicBezTo>
                    <a:pt x="1817593" y="1387996"/>
                    <a:pt x="1820827" y="1410863"/>
                    <a:pt x="1823180" y="1523720"/>
                  </a:cubicBezTo>
                  <a:cubicBezTo>
                    <a:pt x="1826220" y="1669359"/>
                    <a:pt x="1819993" y="1741684"/>
                    <a:pt x="1795090" y="1849996"/>
                  </a:cubicBezTo>
                  <a:cubicBezTo>
                    <a:pt x="1788253" y="1879728"/>
                    <a:pt x="1775819" y="1911492"/>
                    <a:pt x="1772369" y="1908037"/>
                  </a:cubicBezTo>
                  <a:cubicBezTo>
                    <a:pt x="1771556" y="1907224"/>
                    <a:pt x="1773226" y="1893263"/>
                    <a:pt x="1776085" y="1877002"/>
                  </a:cubicBezTo>
                  <a:cubicBezTo>
                    <a:pt x="1789129" y="1802802"/>
                    <a:pt x="1791626" y="1635349"/>
                    <a:pt x="1781271" y="1528941"/>
                  </a:cubicBezTo>
                  <a:cubicBezTo>
                    <a:pt x="1777406" y="1489249"/>
                    <a:pt x="1763915" y="1415972"/>
                    <a:pt x="1755689" y="1390001"/>
                  </a:cubicBezTo>
                  <a:lnTo>
                    <a:pt x="1751169" y="1375744"/>
                  </a:lnTo>
                  <a:lnTo>
                    <a:pt x="1750254" y="1400700"/>
                  </a:lnTo>
                  <a:cubicBezTo>
                    <a:pt x="1749753" y="1414429"/>
                    <a:pt x="1747877" y="1486634"/>
                    <a:pt x="1746090" y="1561167"/>
                  </a:cubicBezTo>
                  <a:cubicBezTo>
                    <a:pt x="1743138" y="1684206"/>
                    <a:pt x="1741976" y="1701253"/>
                    <a:pt x="1733469" y="1746590"/>
                  </a:cubicBezTo>
                  <a:cubicBezTo>
                    <a:pt x="1711239" y="1865056"/>
                    <a:pt x="1674995" y="1988594"/>
                    <a:pt x="1638789" y="2069308"/>
                  </a:cubicBezTo>
                  <a:cubicBezTo>
                    <a:pt x="1619370" y="2112603"/>
                    <a:pt x="1610320" y="2126675"/>
                    <a:pt x="1610320" y="2113573"/>
                  </a:cubicBezTo>
                  <a:close/>
                  <a:moveTo>
                    <a:pt x="1590855" y="1583970"/>
                  </a:moveTo>
                  <a:cubicBezTo>
                    <a:pt x="1579738" y="1561842"/>
                    <a:pt x="1568988" y="1548620"/>
                    <a:pt x="1548019" y="1531315"/>
                  </a:cubicBezTo>
                  <a:cubicBezTo>
                    <a:pt x="1514100" y="1503320"/>
                    <a:pt x="1509826" y="1505778"/>
                    <a:pt x="1541037" y="1535343"/>
                  </a:cubicBezTo>
                  <a:cubicBezTo>
                    <a:pt x="1563336" y="1556464"/>
                    <a:pt x="1577098" y="1572957"/>
                    <a:pt x="1585349" y="1588432"/>
                  </a:cubicBezTo>
                  <a:cubicBezTo>
                    <a:pt x="1599455" y="1614894"/>
                    <a:pt x="1604384" y="1610911"/>
                    <a:pt x="1590855" y="1583970"/>
                  </a:cubicBezTo>
                  <a:close/>
                  <a:moveTo>
                    <a:pt x="1741052" y="1340977"/>
                  </a:moveTo>
                  <a:cubicBezTo>
                    <a:pt x="1740063" y="1338520"/>
                    <a:pt x="1739253" y="1340524"/>
                    <a:pt x="1739253" y="1345430"/>
                  </a:cubicBezTo>
                  <a:cubicBezTo>
                    <a:pt x="1739253" y="1350337"/>
                    <a:pt x="1740063" y="1352341"/>
                    <a:pt x="1741052" y="1349884"/>
                  </a:cubicBezTo>
                  <a:cubicBezTo>
                    <a:pt x="1742041" y="1347435"/>
                    <a:pt x="1742041" y="1343426"/>
                    <a:pt x="1741052" y="1340977"/>
                  </a:cubicBezTo>
                  <a:close/>
                  <a:moveTo>
                    <a:pt x="1591366" y="1267414"/>
                  </a:moveTo>
                  <a:cubicBezTo>
                    <a:pt x="1596759" y="1264642"/>
                    <a:pt x="1602037" y="1264513"/>
                    <a:pt x="1608535" y="1266980"/>
                  </a:cubicBezTo>
                  <a:cubicBezTo>
                    <a:pt x="1613693" y="1268948"/>
                    <a:pt x="1619506" y="1270546"/>
                    <a:pt x="1621451" y="1270546"/>
                  </a:cubicBezTo>
                  <a:cubicBezTo>
                    <a:pt x="1626898" y="1270546"/>
                    <a:pt x="1613157" y="1249010"/>
                    <a:pt x="1603698" y="1242727"/>
                  </a:cubicBezTo>
                  <a:cubicBezTo>
                    <a:pt x="1595789" y="1237470"/>
                    <a:pt x="1594909" y="1237645"/>
                    <a:pt x="1588682" y="1245822"/>
                  </a:cubicBezTo>
                  <a:cubicBezTo>
                    <a:pt x="1585044" y="1250599"/>
                    <a:pt x="1577756" y="1262527"/>
                    <a:pt x="1572487" y="1272329"/>
                  </a:cubicBezTo>
                  <a:lnTo>
                    <a:pt x="1562911" y="1290161"/>
                  </a:lnTo>
                  <a:lnTo>
                    <a:pt x="1573243" y="1280793"/>
                  </a:lnTo>
                  <a:cubicBezTo>
                    <a:pt x="1578925" y="1275637"/>
                    <a:pt x="1587081" y="1269622"/>
                    <a:pt x="1591366" y="1267414"/>
                  </a:cubicBezTo>
                  <a:close/>
                  <a:moveTo>
                    <a:pt x="1922535" y="833446"/>
                  </a:moveTo>
                  <a:cubicBezTo>
                    <a:pt x="1914717" y="827727"/>
                    <a:pt x="1909850" y="826942"/>
                    <a:pt x="1909850" y="831404"/>
                  </a:cubicBezTo>
                  <a:cubicBezTo>
                    <a:pt x="1909850" y="835007"/>
                    <a:pt x="1925118" y="842482"/>
                    <a:pt x="1927675" y="840135"/>
                  </a:cubicBezTo>
                  <a:cubicBezTo>
                    <a:pt x="1928652" y="839239"/>
                    <a:pt x="1926340" y="836227"/>
                    <a:pt x="1922535" y="833446"/>
                  </a:cubicBezTo>
                  <a:close/>
                  <a:moveTo>
                    <a:pt x="1920547" y="773169"/>
                  </a:moveTo>
                  <a:cubicBezTo>
                    <a:pt x="1920547" y="772208"/>
                    <a:pt x="1914529" y="765879"/>
                    <a:pt x="1907175" y="759088"/>
                  </a:cubicBezTo>
                  <a:cubicBezTo>
                    <a:pt x="1890985" y="744158"/>
                    <a:pt x="1852192" y="724681"/>
                    <a:pt x="1817842" y="714250"/>
                  </a:cubicBezTo>
                  <a:cubicBezTo>
                    <a:pt x="1790341" y="705898"/>
                    <a:pt x="1769943" y="706037"/>
                    <a:pt x="1792178" y="714426"/>
                  </a:cubicBezTo>
                  <a:cubicBezTo>
                    <a:pt x="1799043" y="717013"/>
                    <a:pt x="1829530" y="731574"/>
                    <a:pt x="1859927" y="746782"/>
                  </a:cubicBezTo>
                  <a:cubicBezTo>
                    <a:pt x="1914049" y="773853"/>
                    <a:pt x="1920547" y="776680"/>
                    <a:pt x="1920547" y="773160"/>
                  </a:cubicBezTo>
                  <a:close/>
                  <a:moveTo>
                    <a:pt x="1735825" y="752732"/>
                  </a:moveTo>
                  <a:cubicBezTo>
                    <a:pt x="1780368" y="747502"/>
                    <a:pt x="1774417" y="742624"/>
                    <a:pt x="1720370" y="740065"/>
                  </a:cubicBezTo>
                  <a:cubicBezTo>
                    <a:pt x="1683770" y="738328"/>
                    <a:pt x="1681636" y="738614"/>
                    <a:pt x="1681636" y="745156"/>
                  </a:cubicBezTo>
                  <a:cubicBezTo>
                    <a:pt x="1681636" y="754118"/>
                    <a:pt x="1688938" y="761334"/>
                    <a:pt x="1695467" y="758830"/>
                  </a:cubicBezTo>
                  <a:cubicBezTo>
                    <a:pt x="1698283" y="757749"/>
                    <a:pt x="1716443" y="755005"/>
                    <a:pt x="1735825" y="752732"/>
                  </a:cubicBezTo>
                  <a:close/>
                  <a:moveTo>
                    <a:pt x="317143" y="2099936"/>
                  </a:moveTo>
                  <a:cubicBezTo>
                    <a:pt x="299071" y="2091806"/>
                    <a:pt x="237466" y="2012588"/>
                    <a:pt x="237466" y="1997482"/>
                  </a:cubicBezTo>
                  <a:cubicBezTo>
                    <a:pt x="237466" y="1993611"/>
                    <a:pt x="240718" y="1990294"/>
                    <a:pt x="245490" y="1989287"/>
                  </a:cubicBezTo>
                  <a:cubicBezTo>
                    <a:pt x="301984" y="1977414"/>
                    <a:pt x="315891" y="1977220"/>
                    <a:pt x="327865" y="1988160"/>
                  </a:cubicBezTo>
                  <a:cubicBezTo>
                    <a:pt x="336287" y="1995856"/>
                    <a:pt x="390196" y="2059662"/>
                    <a:pt x="395428" y="2068125"/>
                  </a:cubicBezTo>
                  <a:cubicBezTo>
                    <a:pt x="400260" y="2075942"/>
                    <a:pt x="393765" y="2082844"/>
                    <a:pt x="372651" y="2092323"/>
                  </a:cubicBezTo>
                  <a:cubicBezTo>
                    <a:pt x="345817" y="2104362"/>
                    <a:pt x="331372" y="2106348"/>
                    <a:pt x="317143" y="2099936"/>
                  </a:cubicBezTo>
                  <a:close/>
                  <a:moveTo>
                    <a:pt x="2309159" y="2085893"/>
                  </a:moveTo>
                  <a:cubicBezTo>
                    <a:pt x="2283735" y="2070315"/>
                    <a:pt x="2252174" y="2046376"/>
                    <a:pt x="2252252" y="2042736"/>
                  </a:cubicBezTo>
                  <a:cubicBezTo>
                    <a:pt x="2252404" y="2035520"/>
                    <a:pt x="2265291" y="2021763"/>
                    <a:pt x="2267917" y="2026013"/>
                  </a:cubicBezTo>
                  <a:cubicBezTo>
                    <a:pt x="2271890" y="2032434"/>
                    <a:pt x="2276538" y="2030734"/>
                    <a:pt x="2277776" y="2022400"/>
                  </a:cubicBezTo>
                  <a:cubicBezTo>
                    <a:pt x="2279469" y="2011036"/>
                    <a:pt x="2288909" y="2006389"/>
                    <a:pt x="2300033" y="2011461"/>
                  </a:cubicBezTo>
                  <a:cubicBezTo>
                    <a:pt x="2311291" y="2016589"/>
                    <a:pt x="2312458" y="2030965"/>
                    <a:pt x="2302198" y="2038144"/>
                  </a:cubicBezTo>
                  <a:cubicBezTo>
                    <a:pt x="2295543" y="2042810"/>
                    <a:pt x="2296303" y="2043863"/>
                    <a:pt x="2316461" y="2058082"/>
                  </a:cubicBezTo>
                  <a:cubicBezTo>
                    <a:pt x="2328172" y="2066342"/>
                    <a:pt x="2337753" y="2074288"/>
                    <a:pt x="2337753" y="2075748"/>
                  </a:cubicBezTo>
                  <a:cubicBezTo>
                    <a:pt x="2337753" y="2079841"/>
                    <a:pt x="2326957" y="2094291"/>
                    <a:pt x="2324178" y="2093912"/>
                  </a:cubicBezTo>
                  <a:cubicBezTo>
                    <a:pt x="2322817" y="2093727"/>
                    <a:pt x="2316059" y="2090115"/>
                    <a:pt x="2309159" y="2085893"/>
                  </a:cubicBezTo>
                  <a:close/>
                  <a:moveTo>
                    <a:pt x="2132314" y="2048584"/>
                  </a:moveTo>
                  <a:cubicBezTo>
                    <a:pt x="2110981" y="1995847"/>
                    <a:pt x="2111269" y="1999478"/>
                    <a:pt x="2126048" y="1970217"/>
                  </a:cubicBezTo>
                  <a:cubicBezTo>
                    <a:pt x="2140468" y="1941658"/>
                    <a:pt x="2161707" y="1912388"/>
                    <a:pt x="2168008" y="1912388"/>
                  </a:cubicBezTo>
                  <a:cubicBezTo>
                    <a:pt x="2170223" y="1912388"/>
                    <a:pt x="2178033" y="1924196"/>
                    <a:pt x="2185359" y="1938628"/>
                  </a:cubicBezTo>
                  <a:cubicBezTo>
                    <a:pt x="2196112" y="1959795"/>
                    <a:pt x="2198685" y="1968776"/>
                    <a:pt x="2198685" y="1985138"/>
                  </a:cubicBezTo>
                  <a:cubicBezTo>
                    <a:pt x="2198685" y="2003543"/>
                    <a:pt x="2197066" y="2007812"/>
                    <a:pt x="2181241" y="2031113"/>
                  </a:cubicBezTo>
                  <a:cubicBezTo>
                    <a:pt x="2171648" y="2045249"/>
                    <a:pt x="2159212" y="2061131"/>
                    <a:pt x="2153606" y="2066416"/>
                  </a:cubicBezTo>
                  <a:lnTo>
                    <a:pt x="2143413" y="2076025"/>
                  </a:lnTo>
                  <a:close/>
                  <a:moveTo>
                    <a:pt x="2325185" y="2017956"/>
                  </a:moveTo>
                  <a:cubicBezTo>
                    <a:pt x="2313617" y="2012912"/>
                    <a:pt x="2305660" y="1999552"/>
                    <a:pt x="2305660" y="1985175"/>
                  </a:cubicBezTo>
                  <a:cubicBezTo>
                    <a:pt x="2305660" y="1973469"/>
                    <a:pt x="2318346" y="1956700"/>
                    <a:pt x="2331253" y="1951350"/>
                  </a:cubicBezTo>
                  <a:cubicBezTo>
                    <a:pt x="2344839" y="1945724"/>
                    <a:pt x="2365963" y="1954778"/>
                    <a:pt x="2375020" y="1970115"/>
                  </a:cubicBezTo>
                  <a:cubicBezTo>
                    <a:pt x="2380662" y="1979669"/>
                    <a:pt x="2380870" y="1982607"/>
                    <a:pt x="2376773" y="1995015"/>
                  </a:cubicBezTo>
                  <a:cubicBezTo>
                    <a:pt x="2368767" y="2019277"/>
                    <a:pt x="2348701" y="2028203"/>
                    <a:pt x="2325185" y="2017956"/>
                  </a:cubicBezTo>
                  <a:close/>
                  <a:moveTo>
                    <a:pt x="2353543" y="1995930"/>
                  </a:moveTo>
                  <a:cubicBezTo>
                    <a:pt x="2361010" y="1988465"/>
                    <a:pt x="2360606" y="1982570"/>
                    <a:pt x="2352106" y="1974874"/>
                  </a:cubicBezTo>
                  <a:cubicBezTo>
                    <a:pt x="2345514" y="1968905"/>
                    <a:pt x="2344495" y="1968877"/>
                    <a:pt x="2336062" y="1974402"/>
                  </a:cubicBezTo>
                  <a:cubicBezTo>
                    <a:pt x="2331107" y="1977655"/>
                    <a:pt x="2327054" y="1982561"/>
                    <a:pt x="2327054" y="1985314"/>
                  </a:cubicBezTo>
                  <a:cubicBezTo>
                    <a:pt x="2327054" y="1991708"/>
                    <a:pt x="2336780" y="2001538"/>
                    <a:pt x="2343100" y="2001538"/>
                  </a:cubicBezTo>
                  <a:cubicBezTo>
                    <a:pt x="2345761" y="2001538"/>
                    <a:pt x="2350461" y="1999016"/>
                    <a:pt x="2353543" y="1995930"/>
                  </a:cubicBezTo>
                  <a:close/>
                  <a:moveTo>
                    <a:pt x="216867" y="1956386"/>
                  </a:moveTo>
                  <a:cubicBezTo>
                    <a:pt x="210438" y="1953226"/>
                    <a:pt x="201391" y="1946130"/>
                    <a:pt x="196759" y="1940624"/>
                  </a:cubicBezTo>
                  <a:cubicBezTo>
                    <a:pt x="183148" y="1924446"/>
                    <a:pt x="155453" y="1871080"/>
                    <a:pt x="155453" y="1861027"/>
                  </a:cubicBezTo>
                  <a:lnTo>
                    <a:pt x="155453" y="1851770"/>
                  </a:lnTo>
                  <a:lnTo>
                    <a:pt x="192004" y="1851770"/>
                  </a:lnTo>
                  <a:cubicBezTo>
                    <a:pt x="237505" y="1851807"/>
                    <a:pt x="246788" y="1856436"/>
                    <a:pt x="262162" y="1886888"/>
                  </a:cubicBezTo>
                  <a:cubicBezTo>
                    <a:pt x="268022" y="1898502"/>
                    <a:pt x="277701" y="1915234"/>
                    <a:pt x="283669" y="1924076"/>
                  </a:cubicBezTo>
                  <a:cubicBezTo>
                    <a:pt x="289638" y="1932918"/>
                    <a:pt x="294521" y="1941695"/>
                    <a:pt x="294521" y="1943580"/>
                  </a:cubicBezTo>
                  <a:cubicBezTo>
                    <a:pt x="294521" y="1947341"/>
                    <a:pt x="247079" y="1962373"/>
                    <a:pt x="235685" y="1962225"/>
                  </a:cubicBezTo>
                  <a:cubicBezTo>
                    <a:pt x="231763" y="1962179"/>
                    <a:pt x="223295" y="1959546"/>
                    <a:pt x="216867" y="1956377"/>
                  </a:cubicBezTo>
                  <a:close/>
                  <a:moveTo>
                    <a:pt x="2385892" y="1945641"/>
                  </a:moveTo>
                  <a:cubicBezTo>
                    <a:pt x="2380006" y="1942370"/>
                    <a:pt x="2366794" y="1935542"/>
                    <a:pt x="2356529" y="1930460"/>
                  </a:cubicBezTo>
                  <a:lnTo>
                    <a:pt x="2337868" y="1921221"/>
                  </a:lnTo>
                  <a:lnTo>
                    <a:pt x="2344992" y="1909506"/>
                  </a:lnTo>
                  <a:cubicBezTo>
                    <a:pt x="2351760" y="1898373"/>
                    <a:pt x="2352506" y="1898068"/>
                    <a:pt x="2359989" y="1903306"/>
                  </a:cubicBezTo>
                  <a:cubicBezTo>
                    <a:pt x="2364320" y="1906346"/>
                    <a:pt x="2369772" y="1908822"/>
                    <a:pt x="2372100" y="1908822"/>
                  </a:cubicBezTo>
                  <a:cubicBezTo>
                    <a:pt x="2374428" y="1908822"/>
                    <a:pt x="2385201" y="1913922"/>
                    <a:pt x="2396039" y="1920140"/>
                  </a:cubicBezTo>
                  <a:lnTo>
                    <a:pt x="2415744" y="1931458"/>
                  </a:lnTo>
                  <a:lnTo>
                    <a:pt x="2410531" y="1941538"/>
                  </a:lnTo>
                  <a:cubicBezTo>
                    <a:pt x="2404514" y="1953180"/>
                    <a:pt x="2400640" y="1953817"/>
                    <a:pt x="2385892" y="1945641"/>
                  </a:cubicBezTo>
                  <a:close/>
                  <a:moveTo>
                    <a:pt x="2231792" y="1943589"/>
                  </a:moveTo>
                  <a:cubicBezTo>
                    <a:pt x="2229907" y="1941141"/>
                    <a:pt x="2222294" y="1928973"/>
                    <a:pt x="2214872" y="1916555"/>
                  </a:cubicBezTo>
                  <a:cubicBezTo>
                    <a:pt x="2204205" y="1898705"/>
                    <a:pt x="2201052" y="1889383"/>
                    <a:pt x="2199810" y="1871985"/>
                  </a:cubicBezTo>
                  <a:cubicBezTo>
                    <a:pt x="2198294" y="1850790"/>
                    <a:pt x="2198927" y="1848767"/>
                    <a:pt x="2217182" y="1816328"/>
                  </a:cubicBezTo>
                  <a:cubicBezTo>
                    <a:pt x="2227602" y="1797812"/>
                    <a:pt x="2238021" y="1782069"/>
                    <a:pt x="2240338" y="1781348"/>
                  </a:cubicBezTo>
                  <a:cubicBezTo>
                    <a:pt x="2247845" y="1778992"/>
                    <a:pt x="2280090" y="1829244"/>
                    <a:pt x="2282867" y="1847631"/>
                  </a:cubicBezTo>
                  <a:cubicBezTo>
                    <a:pt x="2285948" y="1868012"/>
                    <a:pt x="2276956" y="1895277"/>
                    <a:pt x="2256842" y="1926543"/>
                  </a:cubicBezTo>
                  <a:cubicBezTo>
                    <a:pt x="2243006" y="1948043"/>
                    <a:pt x="2237887" y="1951526"/>
                    <a:pt x="2231792" y="1943589"/>
                  </a:cubicBezTo>
                  <a:close/>
                  <a:moveTo>
                    <a:pt x="2316585" y="1903750"/>
                  </a:moveTo>
                  <a:cubicBezTo>
                    <a:pt x="2311049" y="1897079"/>
                    <a:pt x="2314562" y="1891000"/>
                    <a:pt x="2323947" y="1891000"/>
                  </a:cubicBezTo>
                  <a:cubicBezTo>
                    <a:pt x="2329278" y="1891000"/>
                    <a:pt x="2330823" y="1892977"/>
                    <a:pt x="2329976" y="1898742"/>
                  </a:cubicBezTo>
                  <a:cubicBezTo>
                    <a:pt x="2328553" y="1908416"/>
                    <a:pt x="2322376" y="1910725"/>
                    <a:pt x="2316585" y="1903750"/>
                  </a:cubicBezTo>
                  <a:close/>
                  <a:moveTo>
                    <a:pt x="2409009" y="1887304"/>
                  </a:moveTo>
                  <a:cubicBezTo>
                    <a:pt x="2404447" y="1877566"/>
                    <a:pt x="2400127" y="1869601"/>
                    <a:pt x="2399402" y="1869601"/>
                  </a:cubicBezTo>
                  <a:cubicBezTo>
                    <a:pt x="2398679" y="1869601"/>
                    <a:pt x="2391710" y="1872854"/>
                    <a:pt x="2383915" y="1876836"/>
                  </a:cubicBezTo>
                  <a:lnTo>
                    <a:pt x="2369742" y="1884061"/>
                  </a:lnTo>
                  <a:lnTo>
                    <a:pt x="2366228" y="1874812"/>
                  </a:lnTo>
                  <a:cubicBezTo>
                    <a:pt x="2361070" y="1861249"/>
                    <a:pt x="2361412" y="1860575"/>
                    <a:pt x="2376976" y="1853553"/>
                  </a:cubicBezTo>
                  <a:cubicBezTo>
                    <a:pt x="2392768" y="1846439"/>
                    <a:pt x="2393577" y="1843972"/>
                    <a:pt x="2386051" y="1825964"/>
                  </a:cubicBezTo>
                  <a:cubicBezTo>
                    <a:pt x="2381025" y="1813935"/>
                    <a:pt x="2381141" y="1813418"/>
                    <a:pt x="2389786" y="1809482"/>
                  </a:cubicBezTo>
                  <a:cubicBezTo>
                    <a:pt x="2402823" y="1803541"/>
                    <a:pt x="2403791" y="1804021"/>
                    <a:pt x="2410991" y="1819987"/>
                  </a:cubicBezTo>
                  <a:cubicBezTo>
                    <a:pt x="2417980" y="1835490"/>
                    <a:pt x="2417881" y="1835462"/>
                    <a:pt x="2445610" y="1828505"/>
                  </a:cubicBezTo>
                  <a:cubicBezTo>
                    <a:pt x="2452290" y="1826824"/>
                    <a:pt x="2454912" y="1827877"/>
                    <a:pt x="2456319" y="1832783"/>
                  </a:cubicBezTo>
                  <a:cubicBezTo>
                    <a:pt x="2457344" y="1836368"/>
                    <a:pt x="2459261" y="1841902"/>
                    <a:pt x="2460583" y="1845090"/>
                  </a:cubicBezTo>
                  <a:cubicBezTo>
                    <a:pt x="2462329" y="1849312"/>
                    <a:pt x="2460546" y="1851502"/>
                    <a:pt x="2454011" y="1853146"/>
                  </a:cubicBezTo>
                  <a:cubicBezTo>
                    <a:pt x="2449077" y="1854384"/>
                    <a:pt x="2440993" y="1856934"/>
                    <a:pt x="2436048" y="1858819"/>
                  </a:cubicBezTo>
                  <a:lnTo>
                    <a:pt x="2427051" y="1862238"/>
                  </a:lnTo>
                  <a:lnTo>
                    <a:pt x="2434031" y="1878517"/>
                  </a:lnTo>
                  <a:lnTo>
                    <a:pt x="2441009" y="1894797"/>
                  </a:lnTo>
                  <a:lnTo>
                    <a:pt x="2431657" y="1898354"/>
                  </a:lnTo>
                  <a:cubicBezTo>
                    <a:pt x="2426513" y="1900304"/>
                    <a:pt x="2421179" y="1902604"/>
                    <a:pt x="2419803" y="1903454"/>
                  </a:cubicBezTo>
                  <a:cubicBezTo>
                    <a:pt x="2418426" y="1904304"/>
                    <a:pt x="2413568" y="1897033"/>
                    <a:pt x="2409009" y="1887304"/>
                  </a:cubicBezTo>
                  <a:close/>
                  <a:moveTo>
                    <a:pt x="146913" y="1819811"/>
                  </a:moveTo>
                  <a:cubicBezTo>
                    <a:pt x="129123" y="1816300"/>
                    <a:pt x="123824" y="1808946"/>
                    <a:pt x="107771" y="1765540"/>
                  </a:cubicBezTo>
                  <a:cubicBezTo>
                    <a:pt x="88006" y="1712091"/>
                    <a:pt x="87343" y="1714373"/>
                    <a:pt x="122461" y="1715084"/>
                  </a:cubicBezTo>
                  <a:cubicBezTo>
                    <a:pt x="167829" y="1715999"/>
                    <a:pt x="174578" y="1720609"/>
                    <a:pt x="197265" y="1766186"/>
                  </a:cubicBezTo>
                  <a:cubicBezTo>
                    <a:pt x="207514" y="1786781"/>
                    <a:pt x="216340" y="1807643"/>
                    <a:pt x="216878" y="1812549"/>
                  </a:cubicBezTo>
                  <a:cubicBezTo>
                    <a:pt x="217844" y="1821354"/>
                    <a:pt x="217513" y="1821465"/>
                    <a:pt x="189326" y="1822010"/>
                  </a:cubicBezTo>
                  <a:cubicBezTo>
                    <a:pt x="173638" y="1822306"/>
                    <a:pt x="154552" y="1821317"/>
                    <a:pt x="146913" y="1819811"/>
                  </a:cubicBezTo>
                  <a:close/>
                  <a:moveTo>
                    <a:pt x="2293450" y="1790587"/>
                  </a:moveTo>
                  <a:cubicBezTo>
                    <a:pt x="2266922" y="1755053"/>
                    <a:pt x="2262868" y="1747579"/>
                    <a:pt x="2262868" y="1734163"/>
                  </a:cubicBezTo>
                  <a:cubicBezTo>
                    <a:pt x="2262868" y="1722263"/>
                    <a:pt x="2281908" y="1660425"/>
                    <a:pt x="2288962" y="1649411"/>
                  </a:cubicBezTo>
                  <a:cubicBezTo>
                    <a:pt x="2294457" y="1640828"/>
                    <a:pt x="2304662" y="1645097"/>
                    <a:pt x="2318819" y="1661894"/>
                  </a:cubicBezTo>
                  <a:cubicBezTo>
                    <a:pt x="2348969" y="1697668"/>
                    <a:pt x="2350935" y="1711776"/>
                    <a:pt x="2332870" y="1762657"/>
                  </a:cubicBezTo>
                  <a:cubicBezTo>
                    <a:pt x="2316932" y="1807551"/>
                    <a:pt x="2316269" y="1808983"/>
                    <a:pt x="2311388" y="1808983"/>
                  </a:cubicBezTo>
                  <a:cubicBezTo>
                    <a:pt x="2309074" y="1808983"/>
                    <a:pt x="2301001" y="1800704"/>
                    <a:pt x="2293450" y="1790587"/>
                  </a:cubicBezTo>
                  <a:close/>
                  <a:moveTo>
                    <a:pt x="2478602" y="1717348"/>
                  </a:moveTo>
                  <a:cubicBezTo>
                    <a:pt x="2468796" y="1714502"/>
                    <a:pt x="2454355" y="1710603"/>
                    <a:pt x="2446511" y="1708672"/>
                  </a:cubicBezTo>
                  <a:cubicBezTo>
                    <a:pt x="2438665" y="1706741"/>
                    <a:pt x="2430723" y="1703646"/>
                    <a:pt x="2428859" y="1701798"/>
                  </a:cubicBezTo>
                  <a:cubicBezTo>
                    <a:pt x="2426995" y="1699950"/>
                    <a:pt x="2422584" y="1698435"/>
                    <a:pt x="2419054" y="1698435"/>
                  </a:cubicBezTo>
                  <a:cubicBezTo>
                    <a:pt x="2415522" y="1698435"/>
                    <a:pt x="2412635" y="1697086"/>
                    <a:pt x="2412635" y="1695432"/>
                  </a:cubicBezTo>
                  <a:cubicBezTo>
                    <a:pt x="2412635" y="1693769"/>
                    <a:pt x="2408798" y="1687948"/>
                    <a:pt x="2404107" y="1682497"/>
                  </a:cubicBezTo>
                  <a:cubicBezTo>
                    <a:pt x="2387876" y="1663603"/>
                    <a:pt x="2400026" y="1624900"/>
                    <a:pt x="2425531" y="1614238"/>
                  </a:cubicBezTo>
                  <a:cubicBezTo>
                    <a:pt x="2436731" y="1609562"/>
                    <a:pt x="2439318" y="1609720"/>
                    <a:pt x="2453526" y="1616011"/>
                  </a:cubicBezTo>
                  <a:cubicBezTo>
                    <a:pt x="2468972" y="1622839"/>
                    <a:pt x="2482916" y="1640800"/>
                    <a:pt x="2477569" y="1646972"/>
                  </a:cubicBezTo>
                  <a:cubicBezTo>
                    <a:pt x="2476176" y="1648580"/>
                    <a:pt x="2481930" y="1644579"/>
                    <a:pt x="2490356" y="1638075"/>
                  </a:cubicBezTo>
                  <a:cubicBezTo>
                    <a:pt x="2498783" y="1631580"/>
                    <a:pt x="2506135" y="1626858"/>
                    <a:pt x="2506694" y="1627588"/>
                  </a:cubicBezTo>
                  <a:cubicBezTo>
                    <a:pt x="2512147" y="1634666"/>
                    <a:pt x="2519610" y="1647037"/>
                    <a:pt x="2519610" y="1648996"/>
                  </a:cubicBezTo>
                  <a:cubicBezTo>
                    <a:pt x="2519610" y="1650354"/>
                    <a:pt x="2508796" y="1659177"/>
                    <a:pt x="2495581" y="1668601"/>
                  </a:cubicBezTo>
                  <a:lnTo>
                    <a:pt x="2471550" y="1685749"/>
                  </a:lnTo>
                  <a:lnTo>
                    <a:pt x="2485774" y="1690036"/>
                  </a:lnTo>
                  <a:cubicBezTo>
                    <a:pt x="2493597" y="1692402"/>
                    <a:pt x="2502933" y="1694453"/>
                    <a:pt x="2506523" y="1694601"/>
                  </a:cubicBezTo>
                  <a:cubicBezTo>
                    <a:pt x="2511988" y="1694832"/>
                    <a:pt x="2512642" y="1696753"/>
                    <a:pt x="2510560" y="1706464"/>
                  </a:cubicBezTo>
                  <a:cubicBezTo>
                    <a:pt x="2506377" y="1725959"/>
                    <a:pt x="2507273" y="1725654"/>
                    <a:pt x="2478602" y="1717348"/>
                  </a:cubicBezTo>
                  <a:close/>
                  <a:moveTo>
                    <a:pt x="2448895" y="1672583"/>
                  </a:moveTo>
                  <a:cubicBezTo>
                    <a:pt x="2462876" y="1661321"/>
                    <a:pt x="2455619" y="1640015"/>
                    <a:pt x="2438503" y="1642075"/>
                  </a:cubicBezTo>
                  <a:cubicBezTo>
                    <a:pt x="2427021" y="1643452"/>
                    <a:pt x="2421613" y="1651878"/>
                    <a:pt x="2424593" y="1663751"/>
                  </a:cubicBezTo>
                  <a:cubicBezTo>
                    <a:pt x="2426570" y="1671632"/>
                    <a:pt x="2430012" y="1674274"/>
                    <a:pt x="2441372" y="1676630"/>
                  </a:cubicBezTo>
                  <a:cubicBezTo>
                    <a:pt x="2442467" y="1676861"/>
                    <a:pt x="2445855" y="1675041"/>
                    <a:pt x="2448895" y="1672583"/>
                  </a:cubicBezTo>
                  <a:close/>
                  <a:moveTo>
                    <a:pt x="103747" y="1685343"/>
                  </a:moveTo>
                  <a:cubicBezTo>
                    <a:pt x="85058" y="1681231"/>
                    <a:pt x="77323" y="1675549"/>
                    <a:pt x="68596" y="1659519"/>
                  </a:cubicBezTo>
                  <a:cubicBezTo>
                    <a:pt x="59177" y="1642205"/>
                    <a:pt x="41370" y="1582002"/>
                    <a:pt x="41354" y="1567394"/>
                  </a:cubicBezTo>
                  <a:cubicBezTo>
                    <a:pt x="41354" y="1557887"/>
                    <a:pt x="43024" y="1557767"/>
                    <a:pt x="78986" y="1564650"/>
                  </a:cubicBezTo>
                  <a:cubicBezTo>
                    <a:pt x="110337" y="1570647"/>
                    <a:pt x="122099" y="1576985"/>
                    <a:pt x="127314" y="1590705"/>
                  </a:cubicBezTo>
                  <a:cubicBezTo>
                    <a:pt x="129317" y="1595972"/>
                    <a:pt x="133195" y="1605109"/>
                    <a:pt x="135937" y="1611022"/>
                  </a:cubicBezTo>
                  <a:cubicBezTo>
                    <a:pt x="142026" y="1624151"/>
                    <a:pt x="158911" y="1677120"/>
                    <a:pt x="158973" y="1683283"/>
                  </a:cubicBezTo>
                  <a:cubicBezTo>
                    <a:pt x="159019" y="1687680"/>
                    <a:pt x="120831" y="1689103"/>
                    <a:pt x="103747" y="1685343"/>
                  </a:cubicBezTo>
                  <a:close/>
                  <a:moveTo>
                    <a:pt x="2338219" y="1634601"/>
                  </a:moveTo>
                  <a:cubicBezTo>
                    <a:pt x="2327691" y="1623283"/>
                    <a:pt x="2317530" y="1611262"/>
                    <a:pt x="2315638" y="1607881"/>
                  </a:cubicBezTo>
                  <a:cubicBezTo>
                    <a:pt x="2311217" y="1599981"/>
                    <a:pt x="2314017" y="1564928"/>
                    <a:pt x="2321789" y="1530844"/>
                  </a:cubicBezTo>
                  <a:cubicBezTo>
                    <a:pt x="2331433" y="1488565"/>
                    <a:pt x="2334849" y="1487115"/>
                    <a:pt x="2364782" y="1512661"/>
                  </a:cubicBezTo>
                  <a:cubicBezTo>
                    <a:pt x="2397755" y="1540795"/>
                    <a:pt x="2399296" y="1546532"/>
                    <a:pt x="2387523" y="1597422"/>
                  </a:cubicBezTo>
                  <a:cubicBezTo>
                    <a:pt x="2376710" y="1644154"/>
                    <a:pt x="2371326" y="1655888"/>
                    <a:pt x="2360930" y="1655361"/>
                  </a:cubicBezTo>
                  <a:cubicBezTo>
                    <a:pt x="2358969" y="1655251"/>
                    <a:pt x="2348750" y="1645919"/>
                    <a:pt x="2338219" y="1634601"/>
                  </a:cubicBezTo>
                  <a:close/>
                  <a:moveTo>
                    <a:pt x="2481861" y="1596470"/>
                  </a:moveTo>
                  <a:cubicBezTo>
                    <a:pt x="2475945" y="1593606"/>
                    <a:pt x="2468267" y="1586464"/>
                    <a:pt x="2464798" y="1580588"/>
                  </a:cubicBezTo>
                  <a:cubicBezTo>
                    <a:pt x="2459405" y="1571460"/>
                    <a:pt x="2459109" y="1567995"/>
                    <a:pt x="2462758" y="1556621"/>
                  </a:cubicBezTo>
                  <a:cubicBezTo>
                    <a:pt x="2468445" y="1538910"/>
                    <a:pt x="2475516" y="1531417"/>
                    <a:pt x="2488936" y="1528904"/>
                  </a:cubicBezTo>
                  <a:cubicBezTo>
                    <a:pt x="2524974" y="1522141"/>
                    <a:pt x="2548578" y="1561500"/>
                    <a:pt x="2524068" y="1587490"/>
                  </a:cubicBezTo>
                  <a:cubicBezTo>
                    <a:pt x="2512145" y="1600129"/>
                    <a:pt x="2496350" y="1603492"/>
                    <a:pt x="2481861" y="1596470"/>
                  </a:cubicBezTo>
                  <a:close/>
                  <a:moveTo>
                    <a:pt x="2510697" y="1565112"/>
                  </a:moveTo>
                  <a:cubicBezTo>
                    <a:pt x="2510697" y="1546551"/>
                    <a:pt x="2488079" y="1542873"/>
                    <a:pt x="2484542" y="1560862"/>
                  </a:cubicBezTo>
                  <a:cubicBezTo>
                    <a:pt x="2482226" y="1572633"/>
                    <a:pt x="2486935" y="1577715"/>
                    <a:pt x="2499083" y="1576541"/>
                  </a:cubicBezTo>
                  <a:cubicBezTo>
                    <a:pt x="2509253" y="1575562"/>
                    <a:pt x="2510697" y="1574148"/>
                    <a:pt x="2510697" y="1565112"/>
                  </a:cubicBezTo>
                  <a:close/>
                  <a:moveTo>
                    <a:pt x="74872" y="1530862"/>
                  </a:moveTo>
                  <a:cubicBezTo>
                    <a:pt x="40948" y="1525892"/>
                    <a:pt x="32126" y="1521355"/>
                    <a:pt x="27830" y="1506683"/>
                  </a:cubicBezTo>
                  <a:cubicBezTo>
                    <a:pt x="18595" y="1475150"/>
                    <a:pt x="7885" y="1409551"/>
                    <a:pt x="11398" y="1406040"/>
                  </a:cubicBezTo>
                  <a:cubicBezTo>
                    <a:pt x="13828" y="1403610"/>
                    <a:pt x="23217" y="1405227"/>
                    <a:pt x="40208" y="1411011"/>
                  </a:cubicBezTo>
                  <a:cubicBezTo>
                    <a:pt x="72391" y="1421959"/>
                    <a:pt x="78286" y="1425211"/>
                    <a:pt x="85278" y="1435883"/>
                  </a:cubicBezTo>
                  <a:cubicBezTo>
                    <a:pt x="92115" y="1446314"/>
                    <a:pt x="113497" y="1526612"/>
                    <a:pt x="110661" y="1531204"/>
                  </a:cubicBezTo>
                  <a:cubicBezTo>
                    <a:pt x="108436" y="1534808"/>
                    <a:pt x="101308" y="1534734"/>
                    <a:pt x="74872" y="1530862"/>
                  </a:cubicBezTo>
                  <a:close/>
                  <a:moveTo>
                    <a:pt x="2491084" y="1509769"/>
                  </a:moveTo>
                  <a:cubicBezTo>
                    <a:pt x="2471864" y="1507718"/>
                    <a:pt x="2471448" y="1507432"/>
                    <a:pt x="2470314" y="1495541"/>
                  </a:cubicBezTo>
                  <a:lnTo>
                    <a:pt x="2469157" y="1483419"/>
                  </a:lnTo>
                  <a:lnTo>
                    <a:pt x="2492491" y="1485590"/>
                  </a:lnTo>
                  <a:cubicBezTo>
                    <a:pt x="2510828" y="1487309"/>
                    <a:pt x="2516991" y="1486606"/>
                    <a:pt x="2521283" y="1482310"/>
                  </a:cubicBezTo>
                  <a:cubicBezTo>
                    <a:pt x="2533684" y="1469911"/>
                    <a:pt x="2520636" y="1456006"/>
                    <a:pt x="2496530" y="1455923"/>
                  </a:cubicBezTo>
                  <a:cubicBezTo>
                    <a:pt x="2471143" y="1455830"/>
                    <a:pt x="2465597" y="1452929"/>
                    <a:pt x="2466821" y="1440345"/>
                  </a:cubicBezTo>
                  <a:cubicBezTo>
                    <a:pt x="2467865" y="1429637"/>
                    <a:pt x="2468496" y="1429240"/>
                    <a:pt x="2483951" y="1429619"/>
                  </a:cubicBezTo>
                  <a:cubicBezTo>
                    <a:pt x="2492777" y="1429840"/>
                    <a:pt x="2513235" y="1431272"/>
                    <a:pt x="2529418" y="1432806"/>
                  </a:cubicBezTo>
                  <a:lnTo>
                    <a:pt x="2558836" y="1435596"/>
                  </a:lnTo>
                  <a:lnTo>
                    <a:pt x="2558836" y="1447903"/>
                  </a:lnTo>
                  <a:cubicBezTo>
                    <a:pt x="2558836" y="1456976"/>
                    <a:pt x="2557062" y="1460663"/>
                    <a:pt x="2552084" y="1461965"/>
                  </a:cubicBezTo>
                  <a:cubicBezTo>
                    <a:pt x="2546492" y="1463434"/>
                    <a:pt x="2545651" y="1466095"/>
                    <a:pt x="2547183" y="1477506"/>
                  </a:cubicBezTo>
                  <a:cubicBezTo>
                    <a:pt x="2548774" y="1489387"/>
                    <a:pt x="2547531" y="1492787"/>
                    <a:pt x="2538161" y="1502156"/>
                  </a:cubicBezTo>
                  <a:cubicBezTo>
                    <a:pt x="2526912" y="1513400"/>
                    <a:pt x="2526205" y="1513511"/>
                    <a:pt x="2491084" y="1509769"/>
                  </a:cubicBezTo>
                  <a:close/>
                  <a:moveTo>
                    <a:pt x="2375193" y="1479113"/>
                  </a:moveTo>
                  <a:cubicBezTo>
                    <a:pt x="2342349" y="1453816"/>
                    <a:pt x="2340079" y="1447922"/>
                    <a:pt x="2344909" y="1400450"/>
                  </a:cubicBezTo>
                  <a:cubicBezTo>
                    <a:pt x="2346992" y="1379958"/>
                    <a:pt x="2349618" y="1360795"/>
                    <a:pt x="2350739" y="1357876"/>
                  </a:cubicBezTo>
                  <a:cubicBezTo>
                    <a:pt x="2353711" y="1350133"/>
                    <a:pt x="2362528" y="1351307"/>
                    <a:pt x="2384356" y="1362366"/>
                  </a:cubicBezTo>
                  <a:cubicBezTo>
                    <a:pt x="2418433" y="1379634"/>
                    <a:pt x="2424981" y="1398935"/>
                    <a:pt x="2416104" y="1455969"/>
                  </a:cubicBezTo>
                  <a:cubicBezTo>
                    <a:pt x="2410335" y="1493046"/>
                    <a:pt x="2408752" y="1498774"/>
                    <a:pt x="2404329" y="1498553"/>
                  </a:cubicBezTo>
                  <a:cubicBezTo>
                    <a:pt x="2402033" y="1498433"/>
                    <a:pt x="2388922" y="1489692"/>
                    <a:pt x="2375193" y="1479113"/>
                  </a:cubicBezTo>
                  <a:close/>
                  <a:moveTo>
                    <a:pt x="2551703" y="1413265"/>
                  </a:moveTo>
                  <a:cubicBezTo>
                    <a:pt x="2551703" y="1404774"/>
                    <a:pt x="2533742" y="1398390"/>
                    <a:pt x="2510024" y="1398427"/>
                  </a:cubicBezTo>
                  <a:cubicBezTo>
                    <a:pt x="2468230" y="1398510"/>
                    <a:pt x="2451858" y="1388883"/>
                    <a:pt x="2451858" y="1364251"/>
                  </a:cubicBezTo>
                  <a:cubicBezTo>
                    <a:pt x="2451858" y="1353635"/>
                    <a:pt x="2452847" y="1352563"/>
                    <a:pt x="2462557" y="1352563"/>
                  </a:cubicBezTo>
                  <a:cubicBezTo>
                    <a:pt x="2469265" y="1352563"/>
                    <a:pt x="2473254" y="1354393"/>
                    <a:pt x="2473254" y="1357469"/>
                  </a:cubicBezTo>
                  <a:cubicBezTo>
                    <a:pt x="2473254" y="1366949"/>
                    <a:pt x="2484191" y="1371273"/>
                    <a:pt x="2511094" y="1372409"/>
                  </a:cubicBezTo>
                  <a:cubicBezTo>
                    <a:pt x="2558383" y="1374423"/>
                    <a:pt x="2568699" y="1379782"/>
                    <a:pt x="2571969" y="1404054"/>
                  </a:cubicBezTo>
                  <a:cubicBezTo>
                    <a:pt x="2573609" y="1416222"/>
                    <a:pt x="2573228" y="1416748"/>
                    <a:pt x="2562691" y="1416748"/>
                  </a:cubicBezTo>
                  <a:cubicBezTo>
                    <a:pt x="2556646" y="1416748"/>
                    <a:pt x="2551703" y="1415178"/>
                    <a:pt x="2551703" y="1413265"/>
                  </a:cubicBezTo>
                  <a:close/>
                  <a:moveTo>
                    <a:pt x="55828" y="1384503"/>
                  </a:moveTo>
                  <a:cubicBezTo>
                    <a:pt x="27426" y="1374359"/>
                    <a:pt x="10520" y="1361996"/>
                    <a:pt x="6312" y="1348276"/>
                  </a:cubicBezTo>
                  <a:cubicBezTo>
                    <a:pt x="1188" y="1331572"/>
                    <a:pt x="-2286" y="1255588"/>
                    <a:pt x="1789" y="1249379"/>
                  </a:cubicBezTo>
                  <a:cubicBezTo>
                    <a:pt x="4660" y="1245000"/>
                    <a:pt x="7326" y="1245240"/>
                    <a:pt x="20219" y="1251051"/>
                  </a:cubicBezTo>
                  <a:cubicBezTo>
                    <a:pt x="69171" y="1273133"/>
                    <a:pt x="78771" y="1287408"/>
                    <a:pt x="82460" y="1343657"/>
                  </a:cubicBezTo>
                  <a:cubicBezTo>
                    <a:pt x="85548" y="1390740"/>
                    <a:pt x="83231" y="1394288"/>
                    <a:pt x="55828" y="1384503"/>
                  </a:cubicBezTo>
                  <a:close/>
                  <a:moveTo>
                    <a:pt x="2549726" y="1354115"/>
                  </a:moveTo>
                  <a:cubicBezTo>
                    <a:pt x="2543233" y="1345551"/>
                    <a:pt x="2540849" y="1344969"/>
                    <a:pt x="2512480" y="1344987"/>
                  </a:cubicBezTo>
                  <a:cubicBezTo>
                    <a:pt x="2464558" y="1345024"/>
                    <a:pt x="2451858" y="1337974"/>
                    <a:pt x="2451858" y="1311319"/>
                  </a:cubicBezTo>
                  <a:cubicBezTo>
                    <a:pt x="2451858" y="1304353"/>
                    <a:pt x="2453688" y="1302643"/>
                    <a:pt x="2461093" y="1302643"/>
                  </a:cubicBezTo>
                  <a:cubicBezTo>
                    <a:pt x="2466366" y="1302643"/>
                    <a:pt x="2473116" y="1306080"/>
                    <a:pt x="2476828" y="1310663"/>
                  </a:cubicBezTo>
                  <a:cubicBezTo>
                    <a:pt x="2482501" y="1317666"/>
                    <a:pt x="2486882" y="1318738"/>
                    <a:pt x="2511274" y="1319117"/>
                  </a:cubicBezTo>
                  <a:cubicBezTo>
                    <a:pt x="2554332" y="1319773"/>
                    <a:pt x="2555032" y="1319902"/>
                    <a:pt x="2564345" y="1329225"/>
                  </a:cubicBezTo>
                  <a:cubicBezTo>
                    <a:pt x="2570346" y="1335221"/>
                    <a:pt x="2573099" y="1341947"/>
                    <a:pt x="2573099" y="1350614"/>
                  </a:cubicBezTo>
                  <a:cubicBezTo>
                    <a:pt x="2573099" y="1361442"/>
                    <a:pt x="2571914" y="1363253"/>
                    <a:pt x="2564878" y="1363253"/>
                  </a:cubicBezTo>
                  <a:cubicBezTo>
                    <a:pt x="2560238" y="1363253"/>
                    <a:pt x="2553643" y="1359280"/>
                    <a:pt x="2549726" y="1354115"/>
                  </a:cubicBezTo>
                  <a:close/>
                  <a:moveTo>
                    <a:pt x="2391976" y="1324189"/>
                  </a:moveTo>
                  <a:cubicBezTo>
                    <a:pt x="2354986" y="1305794"/>
                    <a:pt x="2352067" y="1300250"/>
                    <a:pt x="2352039" y="1248261"/>
                  </a:cubicBezTo>
                  <a:cubicBezTo>
                    <a:pt x="2352004" y="1199820"/>
                    <a:pt x="2350900" y="1200882"/>
                    <a:pt x="2385077" y="1216524"/>
                  </a:cubicBezTo>
                  <a:cubicBezTo>
                    <a:pt x="2419980" y="1232490"/>
                    <a:pt x="2421343" y="1235049"/>
                    <a:pt x="2422741" y="1287371"/>
                  </a:cubicBezTo>
                  <a:cubicBezTo>
                    <a:pt x="2423394" y="1311910"/>
                    <a:pt x="2422593" y="1333142"/>
                    <a:pt x="2420957" y="1334556"/>
                  </a:cubicBezTo>
                  <a:cubicBezTo>
                    <a:pt x="2419322" y="1335960"/>
                    <a:pt x="2406281" y="1331304"/>
                    <a:pt x="2391976" y="1324189"/>
                  </a:cubicBezTo>
                  <a:close/>
                  <a:moveTo>
                    <a:pt x="2499998" y="1292138"/>
                  </a:moveTo>
                  <a:cubicBezTo>
                    <a:pt x="2488506" y="1287436"/>
                    <a:pt x="2481496" y="1276958"/>
                    <a:pt x="2479050" y="1260827"/>
                  </a:cubicBezTo>
                  <a:cubicBezTo>
                    <a:pt x="2477052" y="1247661"/>
                    <a:pt x="2478003" y="1244399"/>
                    <a:pt x="2486598" y="1234966"/>
                  </a:cubicBezTo>
                  <a:cubicBezTo>
                    <a:pt x="2492005" y="1229034"/>
                    <a:pt x="2501647" y="1223177"/>
                    <a:pt x="2508022" y="1221957"/>
                  </a:cubicBezTo>
                  <a:cubicBezTo>
                    <a:pt x="2519435" y="1219767"/>
                    <a:pt x="2519617" y="1219943"/>
                    <a:pt x="2520033" y="1233552"/>
                  </a:cubicBezTo>
                  <a:cubicBezTo>
                    <a:pt x="2520264" y="1241147"/>
                    <a:pt x="2521618" y="1252179"/>
                    <a:pt x="2523038" y="1258064"/>
                  </a:cubicBezTo>
                  <a:cubicBezTo>
                    <a:pt x="2525158" y="1266841"/>
                    <a:pt x="2526110" y="1267645"/>
                    <a:pt x="2528346" y="1262527"/>
                  </a:cubicBezTo>
                  <a:cubicBezTo>
                    <a:pt x="2529845" y="1259090"/>
                    <a:pt x="2530102" y="1253759"/>
                    <a:pt x="2528919" y="1250673"/>
                  </a:cubicBezTo>
                  <a:cubicBezTo>
                    <a:pt x="2526514" y="1244408"/>
                    <a:pt x="2532298" y="1231326"/>
                    <a:pt x="2537474" y="1231326"/>
                  </a:cubicBezTo>
                  <a:cubicBezTo>
                    <a:pt x="2541974" y="1231326"/>
                    <a:pt x="2551703" y="1250589"/>
                    <a:pt x="2551703" y="1259505"/>
                  </a:cubicBezTo>
                  <a:cubicBezTo>
                    <a:pt x="2551703" y="1273216"/>
                    <a:pt x="2543633" y="1284414"/>
                    <a:pt x="2529750" y="1289967"/>
                  </a:cubicBezTo>
                  <a:cubicBezTo>
                    <a:pt x="2514390" y="1296111"/>
                    <a:pt x="2510419" y="1296398"/>
                    <a:pt x="2499998" y="1292138"/>
                  </a:cubicBezTo>
                  <a:close/>
                  <a:moveTo>
                    <a:pt x="2512480" y="1258064"/>
                  </a:moveTo>
                  <a:cubicBezTo>
                    <a:pt x="2512480" y="1244658"/>
                    <a:pt x="2507832" y="1241775"/>
                    <a:pt x="2502261" y="1251735"/>
                  </a:cubicBezTo>
                  <a:cubicBezTo>
                    <a:pt x="2500078" y="1255634"/>
                    <a:pt x="2500060" y="1260198"/>
                    <a:pt x="2502213" y="1264217"/>
                  </a:cubicBezTo>
                  <a:cubicBezTo>
                    <a:pt x="2507668" y="1274408"/>
                    <a:pt x="2512482" y="1271526"/>
                    <a:pt x="2512482" y="1258064"/>
                  </a:cubicBezTo>
                  <a:close/>
                  <a:moveTo>
                    <a:pt x="45419" y="1230882"/>
                  </a:moveTo>
                  <a:cubicBezTo>
                    <a:pt x="21887" y="1217892"/>
                    <a:pt x="18392" y="1214519"/>
                    <a:pt x="10439" y="1197150"/>
                  </a:cubicBezTo>
                  <a:cubicBezTo>
                    <a:pt x="1842" y="1178366"/>
                    <a:pt x="1710" y="1176832"/>
                    <a:pt x="5485" y="1139515"/>
                  </a:cubicBezTo>
                  <a:cubicBezTo>
                    <a:pt x="9887" y="1095961"/>
                    <a:pt x="12197" y="1085124"/>
                    <a:pt x="17071" y="1085124"/>
                  </a:cubicBezTo>
                  <a:cubicBezTo>
                    <a:pt x="25067" y="1085124"/>
                    <a:pt x="63388" y="1118838"/>
                    <a:pt x="71897" y="1133352"/>
                  </a:cubicBezTo>
                  <a:cubicBezTo>
                    <a:pt x="80746" y="1148449"/>
                    <a:pt x="81102" y="1151110"/>
                    <a:pt x="79970" y="1193639"/>
                  </a:cubicBezTo>
                  <a:cubicBezTo>
                    <a:pt x="79318" y="1218104"/>
                    <a:pt x="77161" y="1239743"/>
                    <a:pt x="75177" y="1241720"/>
                  </a:cubicBezTo>
                  <a:cubicBezTo>
                    <a:pt x="72745" y="1244140"/>
                    <a:pt x="63032" y="1240602"/>
                    <a:pt x="45419" y="1230882"/>
                  </a:cubicBezTo>
                  <a:close/>
                  <a:moveTo>
                    <a:pt x="2395501" y="1179188"/>
                  </a:moveTo>
                  <a:cubicBezTo>
                    <a:pt x="2376306" y="1173460"/>
                    <a:pt x="2356615" y="1161468"/>
                    <a:pt x="2351882" y="1152626"/>
                  </a:cubicBezTo>
                  <a:cubicBezTo>
                    <a:pt x="2347345" y="1144144"/>
                    <a:pt x="2340869" y="1102216"/>
                    <a:pt x="2338760" y="1067680"/>
                  </a:cubicBezTo>
                  <a:lnTo>
                    <a:pt x="2337154" y="1041329"/>
                  </a:lnTo>
                  <a:lnTo>
                    <a:pt x="2352607" y="1043778"/>
                  </a:lnTo>
                  <a:cubicBezTo>
                    <a:pt x="2361107" y="1045118"/>
                    <a:pt x="2376886" y="1051437"/>
                    <a:pt x="2387673" y="1057812"/>
                  </a:cubicBezTo>
                  <a:cubicBezTo>
                    <a:pt x="2412210" y="1072309"/>
                    <a:pt x="2416051" y="1082324"/>
                    <a:pt x="2418775" y="1138933"/>
                  </a:cubicBezTo>
                  <a:cubicBezTo>
                    <a:pt x="2421034" y="1185905"/>
                    <a:pt x="2420588" y="1186672"/>
                    <a:pt x="2395501" y="1179188"/>
                  </a:cubicBezTo>
                  <a:close/>
                  <a:moveTo>
                    <a:pt x="481107" y="1103510"/>
                  </a:moveTo>
                  <a:cubicBezTo>
                    <a:pt x="483931" y="1076485"/>
                    <a:pt x="494296" y="1052684"/>
                    <a:pt x="514435" y="1026981"/>
                  </a:cubicBezTo>
                  <a:cubicBezTo>
                    <a:pt x="523356" y="1015589"/>
                    <a:pt x="529738" y="1005352"/>
                    <a:pt x="528615" y="1004234"/>
                  </a:cubicBezTo>
                  <a:cubicBezTo>
                    <a:pt x="525014" y="1000630"/>
                    <a:pt x="487163" y="1042290"/>
                    <a:pt x="475898" y="1062247"/>
                  </a:cubicBezTo>
                  <a:cubicBezTo>
                    <a:pt x="463501" y="1084218"/>
                    <a:pt x="456622" y="1084338"/>
                    <a:pt x="460110" y="1062543"/>
                  </a:cubicBezTo>
                  <a:cubicBezTo>
                    <a:pt x="463780" y="1039574"/>
                    <a:pt x="473713" y="1021197"/>
                    <a:pt x="497874" y="992657"/>
                  </a:cubicBezTo>
                  <a:cubicBezTo>
                    <a:pt x="514008" y="973596"/>
                    <a:pt x="517205" y="968367"/>
                    <a:pt x="509263" y="974021"/>
                  </a:cubicBezTo>
                  <a:cubicBezTo>
                    <a:pt x="496827" y="982873"/>
                    <a:pt x="458549" y="1024126"/>
                    <a:pt x="458549" y="1028681"/>
                  </a:cubicBezTo>
                  <a:cubicBezTo>
                    <a:pt x="458549" y="1030307"/>
                    <a:pt x="456943" y="1031637"/>
                    <a:pt x="454985" y="1031637"/>
                  </a:cubicBezTo>
                  <a:cubicBezTo>
                    <a:pt x="449095" y="1031637"/>
                    <a:pt x="450940" y="1017049"/>
                    <a:pt x="458909" y="1000584"/>
                  </a:cubicBezTo>
                  <a:cubicBezTo>
                    <a:pt x="468195" y="981404"/>
                    <a:pt x="512536" y="933821"/>
                    <a:pt x="541211" y="912266"/>
                  </a:cubicBezTo>
                  <a:cubicBezTo>
                    <a:pt x="553012" y="903396"/>
                    <a:pt x="561265" y="896134"/>
                    <a:pt x="559553" y="896134"/>
                  </a:cubicBezTo>
                  <a:cubicBezTo>
                    <a:pt x="551898" y="896134"/>
                    <a:pt x="499634" y="929146"/>
                    <a:pt x="474921" y="949584"/>
                  </a:cubicBezTo>
                  <a:cubicBezTo>
                    <a:pt x="428034" y="988370"/>
                    <a:pt x="435413" y="963941"/>
                    <a:pt x="487070" y="909384"/>
                  </a:cubicBezTo>
                  <a:cubicBezTo>
                    <a:pt x="505240" y="890194"/>
                    <a:pt x="519475" y="873859"/>
                    <a:pt x="518706" y="873092"/>
                  </a:cubicBezTo>
                  <a:cubicBezTo>
                    <a:pt x="517121" y="871503"/>
                    <a:pt x="496446" y="886978"/>
                    <a:pt x="469601" y="909836"/>
                  </a:cubicBezTo>
                  <a:cubicBezTo>
                    <a:pt x="452506" y="924397"/>
                    <a:pt x="451418" y="924822"/>
                    <a:pt x="451418" y="916923"/>
                  </a:cubicBezTo>
                  <a:cubicBezTo>
                    <a:pt x="451418" y="905789"/>
                    <a:pt x="472463" y="874404"/>
                    <a:pt x="497326" y="848460"/>
                  </a:cubicBezTo>
                  <a:cubicBezTo>
                    <a:pt x="534034" y="810154"/>
                    <a:pt x="615118" y="764152"/>
                    <a:pt x="671249" y="749803"/>
                  </a:cubicBezTo>
                  <a:cubicBezTo>
                    <a:pt x="686506" y="745895"/>
                    <a:pt x="700563" y="741127"/>
                    <a:pt x="702495" y="739196"/>
                  </a:cubicBezTo>
                  <a:cubicBezTo>
                    <a:pt x="706280" y="735408"/>
                    <a:pt x="692627" y="687595"/>
                    <a:pt x="686714" y="683936"/>
                  </a:cubicBezTo>
                  <a:cubicBezTo>
                    <a:pt x="684776" y="682735"/>
                    <a:pt x="684309" y="691217"/>
                    <a:pt x="685570" y="704706"/>
                  </a:cubicBezTo>
                  <a:cubicBezTo>
                    <a:pt x="686741" y="717244"/>
                    <a:pt x="686143" y="730290"/>
                    <a:pt x="684240" y="733680"/>
                  </a:cubicBezTo>
                  <a:cubicBezTo>
                    <a:pt x="681216" y="739085"/>
                    <a:pt x="678976" y="737801"/>
                    <a:pt x="666320" y="723425"/>
                  </a:cubicBezTo>
                  <a:cubicBezTo>
                    <a:pt x="658365" y="714389"/>
                    <a:pt x="647842" y="698608"/>
                    <a:pt x="642936" y="688353"/>
                  </a:cubicBezTo>
                  <a:lnTo>
                    <a:pt x="634015" y="669708"/>
                  </a:lnTo>
                  <a:lnTo>
                    <a:pt x="631338" y="692557"/>
                  </a:lnTo>
                  <a:cubicBezTo>
                    <a:pt x="628876" y="713585"/>
                    <a:pt x="628243" y="714869"/>
                    <a:pt x="623431" y="708605"/>
                  </a:cubicBezTo>
                  <a:cubicBezTo>
                    <a:pt x="620556" y="704863"/>
                    <a:pt x="613423" y="691771"/>
                    <a:pt x="607579" y="679520"/>
                  </a:cubicBezTo>
                  <a:cubicBezTo>
                    <a:pt x="597642" y="658685"/>
                    <a:pt x="596958" y="654519"/>
                    <a:pt x="596958" y="614956"/>
                  </a:cubicBezTo>
                  <a:cubicBezTo>
                    <a:pt x="596958" y="566062"/>
                    <a:pt x="600481" y="556056"/>
                    <a:pt x="627638" y="527857"/>
                  </a:cubicBezTo>
                  <a:cubicBezTo>
                    <a:pt x="650807" y="503808"/>
                    <a:pt x="683240" y="483934"/>
                    <a:pt x="716795" y="473244"/>
                  </a:cubicBezTo>
                  <a:cubicBezTo>
                    <a:pt x="764608" y="457999"/>
                    <a:pt x="840133" y="457584"/>
                    <a:pt x="895088" y="472237"/>
                  </a:cubicBezTo>
                  <a:cubicBezTo>
                    <a:pt x="915389" y="477661"/>
                    <a:pt x="905753" y="481513"/>
                    <a:pt x="865308" y="484165"/>
                  </a:cubicBezTo>
                  <a:cubicBezTo>
                    <a:pt x="785459" y="489394"/>
                    <a:pt x="787023" y="494735"/>
                    <a:pt x="869389" y="498107"/>
                  </a:cubicBezTo>
                  <a:cubicBezTo>
                    <a:pt x="921644" y="500260"/>
                    <a:pt x="947658" y="504491"/>
                    <a:pt x="942179" y="509970"/>
                  </a:cubicBezTo>
                  <a:cubicBezTo>
                    <a:pt x="940906" y="511245"/>
                    <a:pt x="920734" y="514248"/>
                    <a:pt x="897359" y="516632"/>
                  </a:cubicBezTo>
                  <a:cubicBezTo>
                    <a:pt x="873981" y="519025"/>
                    <a:pt x="843909" y="524624"/>
                    <a:pt x="830535" y="529068"/>
                  </a:cubicBezTo>
                  <a:cubicBezTo>
                    <a:pt x="801429" y="538760"/>
                    <a:pt x="805446" y="542261"/>
                    <a:pt x="836453" y="534223"/>
                  </a:cubicBezTo>
                  <a:cubicBezTo>
                    <a:pt x="866400" y="526462"/>
                    <a:pt x="922243" y="523570"/>
                    <a:pt x="951952" y="528236"/>
                  </a:cubicBezTo>
                  <a:cubicBezTo>
                    <a:pt x="992863" y="534658"/>
                    <a:pt x="989657" y="539240"/>
                    <a:pt x="941135" y="543703"/>
                  </a:cubicBezTo>
                  <a:cubicBezTo>
                    <a:pt x="922055" y="545458"/>
                    <a:pt x="897534" y="549413"/>
                    <a:pt x="886643" y="552489"/>
                  </a:cubicBezTo>
                  <a:cubicBezTo>
                    <a:pt x="848718" y="563207"/>
                    <a:pt x="795553" y="597050"/>
                    <a:pt x="791545" y="613025"/>
                  </a:cubicBezTo>
                  <a:cubicBezTo>
                    <a:pt x="790451" y="617386"/>
                    <a:pt x="786060" y="621830"/>
                    <a:pt x="781791" y="622902"/>
                  </a:cubicBezTo>
                  <a:cubicBezTo>
                    <a:pt x="760381" y="628270"/>
                    <a:pt x="725323" y="718602"/>
                    <a:pt x="739242" y="732526"/>
                  </a:cubicBezTo>
                  <a:cubicBezTo>
                    <a:pt x="741297" y="734577"/>
                    <a:pt x="755602" y="737810"/>
                    <a:pt x="771032" y="739695"/>
                  </a:cubicBezTo>
                  <a:cubicBezTo>
                    <a:pt x="827433" y="746615"/>
                    <a:pt x="850920" y="756391"/>
                    <a:pt x="884669" y="787010"/>
                  </a:cubicBezTo>
                  <a:cubicBezTo>
                    <a:pt x="899394" y="800369"/>
                    <a:pt x="901567" y="803816"/>
                    <a:pt x="897149" y="806809"/>
                  </a:cubicBezTo>
                  <a:cubicBezTo>
                    <a:pt x="894206" y="808814"/>
                    <a:pt x="887789" y="810579"/>
                    <a:pt x="882885" y="810754"/>
                  </a:cubicBezTo>
                  <a:cubicBezTo>
                    <a:pt x="877982" y="810921"/>
                    <a:pt x="870761" y="812307"/>
                    <a:pt x="866839" y="813840"/>
                  </a:cubicBezTo>
                  <a:cubicBezTo>
                    <a:pt x="860570" y="816289"/>
                    <a:pt x="861568" y="817573"/>
                    <a:pt x="875087" y="824475"/>
                  </a:cubicBezTo>
                  <a:cubicBezTo>
                    <a:pt x="885622" y="829852"/>
                    <a:pt x="890078" y="834231"/>
                    <a:pt x="889228" y="838380"/>
                  </a:cubicBezTo>
                  <a:cubicBezTo>
                    <a:pt x="888175" y="843526"/>
                    <a:pt x="883994" y="844293"/>
                    <a:pt x="861369" y="843517"/>
                  </a:cubicBezTo>
                  <a:lnTo>
                    <a:pt x="834746" y="842593"/>
                  </a:lnTo>
                  <a:lnTo>
                    <a:pt x="858817" y="857080"/>
                  </a:lnTo>
                  <a:cubicBezTo>
                    <a:pt x="872055" y="865054"/>
                    <a:pt x="882885" y="872879"/>
                    <a:pt x="882885" y="874468"/>
                  </a:cubicBezTo>
                  <a:cubicBezTo>
                    <a:pt x="882885" y="878118"/>
                    <a:pt x="861605" y="881721"/>
                    <a:pt x="838313" y="882017"/>
                  </a:cubicBezTo>
                  <a:lnTo>
                    <a:pt x="820483" y="882239"/>
                  </a:lnTo>
                  <a:lnTo>
                    <a:pt x="847228" y="893067"/>
                  </a:lnTo>
                  <a:cubicBezTo>
                    <a:pt x="892379" y="911333"/>
                    <a:pt x="892649" y="916304"/>
                    <a:pt x="848716" y="920378"/>
                  </a:cubicBezTo>
                  <a:lnTo>
                    <a:pt x="820483" y="922993"/>
                  </a:lnTo>
                  <a:lnTo>
                    <a:pt x="838313" y="927954"/>
                  </a:lnTo>
                  <a:cubicBezTo>
                    <a:pt x="860009" y="933988"/>
                    <a:pt x="882885" y="945029"/>
                    <a:pt x="882885" y="949454"/>
                  </a:cubicBezTo>
                  <a:cubicBezTo>
                    <a:pt x="882885" y="954102"/>
                    <a:pt x="875711" y="955746"/>
                    <a:pt x="827616" y="962167"/>
                  </a:cubicBezTo>
                  <a:cubicBezTo>
                    <a:pt x="700005" y="979186"/>
                    <a:pt x="574366" y="1021872"/>
                    <a:pt x="523776" y="1065388"/>
                  </a:cubicBezTo>
                  <a:cubicBezTo>
                    <a:pt x="514920" y="1073002"/>
                    <a:pt x="504126" y="1087729"/>
                    <a:pt x="497435" y="1101320"/>
                  </a:cubicBezTo>
                  <a:cubicBezTo>
                    <a:pt x="491200" y="1113987"/>
                    <a:pt x="484483" y="1124344"/>
                    <a:pt x="482513" y="1124344"/>
                  </a:cubicBezTo>
                  <a:cubicBezTo>
                    <a:pt x="480273" y="1124344"/>
                    <a:pt x="479744" y="1116537"/>
                    <a:pt x="481107" y="1103510"/>
                  </a:cubicBezTo>
                  <a:close/>
                  <a:moveTo>
                    <a:pt x="54400" y="1074424"/>
                  </a:moveTo>
                  <a:cubicBezTo>
                    <a:pt x="16343" y="1044415"/>
                    <a:pt x="14355" y="1039676"/>
                    <a:pt x="21746" y="996528"/>
                  </a:cubicBezTo>
                  <a:cubicBezTo>
                    <a:pt x="32914" y="931318"/>
                    <a:pt x="36552" y="928001"/>
                    <a:pt x="66504" y="955718"/>
                  </a:cubicBezTo>
                  <a:cubicBezTo>
                    <a:pt x="78769" y="967073"/>
                    <a:pt x="90965" y="981533"/>
                    <a:pt x="93602" y="987843"/>
                  </a:cubicBezTo>
                  <a:cubicBezTo>
                    <a:pt x="99837" y="1002755"/>
                    <a:pt x="99666" y="1026177"/>
                    <a:pt x="93050" y="1063725"/>
                  </a:cubicBezTo>
                  <a:cubicBezTo>
                    <a:pt x="90115" y="1080402"/>
                    <a:pt x="87708" y="1094437"/>
                    <a:pt x="87705" y="1094926"/>
                  </a:cubicBezTo>
                  <a:cubicBezTo>
                    <a:pt x="87671" y="1098918"/>
                    <a:pt x="77554" y="1092681"/>
                    <a:pt x="54400" y="1074424"/>
                  </a:cubicBezTo>
                  <a:close/>
                  <a:moveTo>
                    <a:pt x="1032652" y="1081465"/>
                  </a:moveTo>
                  <a:cubicBezTo>
                    <a:pt x="1003823" y="1074110"/>
                    <a:pt x="989791" y="1068752"/>
                    <a:pt x="985405" y="1063402"/>
                  </a:cubicBezTo>
                  <a:cubicBezTo>
                    <a:pt x="978526" y="1055031"/>
                    <a:pt x="977632" y="1050837"/>
                    <a:pt x="982136" y="1048046"/>
                  </a:cubicBezTo>
                  <a:cubicBezTo>
                    <a:pt x="984622" y="1046513"/>
                    <a:pt x="1081288" y="1086371"/>
                    <a:pt x="1085841" y="1090806"/>
                  </a:cubicBezTo>
                  <a:cubicBezTo>
                    <a:pt x="1089592" y="1094464"/>
                    <a:pt x="1070307" y="1091074"/>
                    <a:pt x="1032652" y="1081465"/>
                  </a:cubicBezTo>
                  <a:close/>
                  <a:moveTo>
                    <a:pt x="1057612" y="1058422"/>
                  </a:moveTo>
                  <a:cubicBezTo>
                    <a:pt x="998786" y="1042226"/>
                    <a:pt x="967940" y="1027406"/>
                    <a:pt x="976089" y="1019257"/>
                  </a:cubicBezTo>
                  <a:cubicBezTo>
                    <a:pt x="977198" y="1018148"/>
                    <a:pt x="1006025" y="1028422"/>
                    <a:pt x="1040148" y="1042078"/>
                  </a:cubicBezTo>
                  <a:cubicBezTo>
                    <a:pt x="1104428" y="1067828"/>
                    <a:pt x="1109720" y="1072771"/>
                    <a:pt x="1057612" y="1058422"/>
                  </a:cubicBezTo>
                  <a:close/>
                  <a:moveTo>
                    <a:pt x="1082572" y="1031185"/>
                  </a:moveTo>
                  <a:cubicBezTo>
                    <a:pt x="1039617" y="1022463"/>
                    <a:pt x="987103" y="1009001"/>
                    <a:pt x="978297" y="1004446"/>
                  </a:cubicBezTo>
                  <a:cubicBezTo>
                    <a:pt x="967781" y="999004"/>
                    <a:pt x="965275" y="989848"/>
                    <a:pt x="973447" y="986707"/>
                  </a:cubicBezTo>
                  <a:cubicBezTo>
                    <a:pt x="976186" y="985663"/>
                    <a:pt x="989424" y="989460"/>
                    <a:pt x="1002865" y="995161"/>
                  </a:cubicBezTo>
                  <a:cubicBezTo>
                    <a:pt x="1016306" y="1000861"/>
                    <a:pt x="1046158" y="1011450"/>
                    <a:pt x="1069201" y="1018684"/>
                  </a:cubicBezTo>
                  <a:cubicBezTo>
                    <a:pt x="1119728" y="1034557"/>
                    <a:pt x="1125424" y="1039879"/>
                    <a:pt x="1082572" y="1031185"/>
                  </a:cubicBezTo>
                  <a:close/>
                  <a:moveTo>
                    <a:pt x="2365062" y="1011782"/>
                  </a:moveTo>
                  <a:cubicBezTo>
                    <a:pt x="2344763" y="1006239"/>
                    <a:pt x="2332743" y="998967"/>
                    <a:pt x="2325423" y="987797"/>
                  </a:cubicBezTo>
                  <a:cubicBezTo>
                    <a:pt x="2317967" y="976414"/>
                    <a:pt x="2305641" y="936843"/>
                    <a:pt x="2303117" y="916165"/>
                  </a:cubicBezTo>
                  <a:lnTo>
                    <a:pt x="2300989" y="898758"/>
                  </a:lnTo>
                  <a:lnTo>
                    <a:pt x="2329038" y="901392"/>
                  </a:lnTo>
                  <a:cubicBezTo>
                    <a:pt x="2366221" y="904875"/>
                    <a:pt x="2371742" y="907406"/>
                    <a:pt x="2380813" y="925192"/>
                  </a:cubicBezTo>
                  <a:cubicBezTo>
                    <a:pt x="2387798" y="938884"/>
                    <a:pt x="2401777" y="995881"/>
                    <a:pt x="2401890" y="1011136"/>
                  </a:cubicBezTo>
                  <a:cubicBezTo>
                    <a:pt x="2401950" y="1018610"/>
                    <a:pt x="2390828" y="1018804"/>
                    <a:pt x="2365062" y="1011782"/>
                  </a:cubicBezTo>
                  <a:close/>
                  <a:moveTo>
                    <a:pt x="1027303" y="987317"/>
                  </a:moveTo>
                  <a:cubicBezTo>
                    <a:pt x="985756" y="976562"/>
                    <a:pt x="969971" y="969790"/>
                    <a:pt x="965062" y="960624"/>
                  </a:cubicBezTo>
                  <a:cubicBezTo>
                    <a:pt x="962875" y="956531"/>
                    <a:pt x="962565" y="953187"/>
                    <a:pt x="964378" y="953187"/>
                  </a:cubicBezTo>
                  <a:cubicBezTo>
                    <a:pt x="968458" y="953187"/>
                    <a:pt x="1043813" y="979168"/>
                    <a:pt x="1062070" y="986864"/>
                  </a:cubicBezTo>
                  <a:cubicBezTo>
                    <a:pt x="1090239" y="998746"/>
                    <a:pt x="1072351" y="998986"/>
                    <a:pt x="1027303" y="987317"/>
                  </a:cubicBezTo>
                  <a:close/>
                  <a:moveTo>
                    <a:pt x="90165" y="929119"/>
                  </a:moveTo>
                  <a:cubicBezTo>
                    <a:pt x="83044" y="921764"/>
                    <a:pt x="72357" y="911231"/>
                    <a:pt x="66413" y="905716"/>
                  </a:cubicBezTo>
                  <a:cubicBezTo>
                    <a:pt x="57227" y="897188"/>
                    <a:pt x="55608" y="893076"/>
                    <a:pt x="55608" y="878266"/>
                  </a:cubicBezTo>
                  <a:cubicBezTo>
                    <a:pt x="55608" y="849227"/>
                    <a:pt x="80970" y="778463"/>
                    <a:pt x="91378" y="778463"/>
                  </a:cubicBezTo>
                  <a:cubicBezTo>
                    <a:pt x="96552" y="778463"/>
                    <a:pt x="126587" y="822959"/>
                    <a:pt x="132255" y="839027"/>
                  </a:cubicBezTo>
                  <a:cubicBezTo>
                    <a:pt x="137207" y="853061"/>
                    <a:pt x="136967" y="856710"/>
                    <a:pt x="128700" y="892596"/>
                  </a:cubicBezTo>
                  <a:cubicBezTo>
                    <a:pt x="123824" y="913781"/>
                    <a:pt x="118851" y="933664"/>
                    <a:pt x="117650" y="936796"/>
                  </a:cubicBezTo>
                  <a:cubicBezTo>
                    <a:pt x="114061" y="946156"/>
                    <a:pt x="103909" y="943310"/>
                    <a:pt x="90165" y="929119"/>
                  </a:cubicBezTo>
                  <a:close/>
                  <a:moveTo>
                    <a:pt x="998880" y="903738"/>
                  </a:moveTo>
                  <a:cubicBezTo>
                    <a:pt x="1000899" y="901595"/>
                    <a:pt x="1012132" y="895811"/>
                    <a:pt x="1023840" y="890887"/>
                  </a:cubicBezTo>
                  <a:lnTo>
                    <a:pt x="1045132" y="881915"/>
                  </a:lnTo>
                  <a:lnTo>
                    <a:pt x="1025520" y="883828"/>
                  </a:lnTo>
                  <a:lnTo>
                    <a:pt x="1005907" y="885740"/>
                  </a:lnTo>
                  <a:lnTo>
                    <a:pt x="1025520" y="874727"/>
                  </a:lnTo>
                  <a:lnTo>
                    <a:pt x="1045132" y="863714"/>
                  </a:lnTo>
                  <a:lnTo>
                    <a:pt x="1031581" y="865460"/>
                  </a:lnTo>
                  <a:cubicBezTo>
                    <a:pt x="1019620" y="867012"/>
                    <a:pt x="1018278" y="866439"/>
                    <a:pt x="1020135" y="860591"/>
                  </a:cubicBezTo>
                  <a:cubicBezTo>
                    <a:pt x="1021856" y="855168"/>
                    <a:pt x="1018683" y="852636"/>
                    <a:pt x="1002629" y="846630"/>
                  </a:cubicBezTo>
                  <a:cubicBezTo>
                    <a:pt x="991842" y="842593"/>
                    <a:pt x="979009" y="838287"/>
                    <a:pt x="974107" y="837049"/>
                  </a:cubicBezTo>
                  <a:cubicBezTo>
                    <a:pt x="969204" y="835821"/>
                    <a:pt x="963122" y="832310"/>
                    <a:pt x="960588" y="829242"/>
                  </a:cubicBezTo>
                  <a:cubicBezTo>
                    <a:pt x="956497" y="824281"/>
                    <a:pt x="957765" y="823902"/>
                    <a:pt x="972031" y="825787"/>
                  </a:cubicBezTo>
                  <a:lnTo>
                    <a:pt x="988077" y="827912"/>
                  </a:lnTo>
                  <a:lnTo>
                    <a:pt x="973814" y="819245"/>
                  </a:lnTo>
                  <a:cubicBezTo>
                    <a:pt x="957315" y="809239"/>
                    <a:pt x="958934" y="808833"/>
                    <a:pt x="988084" y="815707"/>
                  </a:cubicBezTo>
                  <a:cubicBezTo>
                    <a:pt x="1014523" y="821943"/>
                    <a:pt x="1109997" y="835516"/>
                    <a:pt x="1127432" y="835516"/>
                  </a:cubicBezTo>
                  <a:lnTo>
                    <a:pt x="1140254" y="835516"/>
                  </a:lnTo>
                  <a:lnTo>
                    <a:pt x="1137967" y="850668"/>
                  </a:lnTo>
                  <a:cubicBezTo>
                    <a:pt x="1132973" y="883754"/>
                    <a:pt x="1132292" y="885435"/>
                    <a:pt x="1123861" y="885435"/>
                  </a:cubicBezTo>
                  <a:cubicBezTo>
                    <a:pt x="1115222" y="885435"/>
                    <a:pt x="1014243" y="902186"/>
                    <a:pt x="1002343" y="905595"/>
                  </a:cubicBezTo>
                  <a:cubicBezTo>
                    <a:pt x="997277" y="907046"/>
                    <a:pt x="996273" y="906510"/>
                    <a:pt x="998880" y="903738"/>
                  </a:cubicBezTo>
                  <a:close/>
                  <a:moveTo>
                    <a:pt x="1066526" y="878303"/>
                  </a:moveTo>
                  <a:cubicBezTo>
                    <a:pt x="1067739" y="876344"/>
                    <a:pt x="1066228" y="874736"/>
                    <a:pt x="1063172" y="874736"/>
                  </a:cubicBezTo>
                  <a:cubicBezTo>
                    <a:pt x="1060114" y="874736"/>
                    <a:pt x="1057612" y="876344"/>
                    <a:pt x="1057612" y="878303"/>
                  </a:cubicBezTo>
                  <a:cubicBezTo>
                    <a:pt x="1057612" y="880271"/>
                    <a:pt x="1059123" y="881869"/>
                    <a:pt x="1060966" y="881869"/>
                  </a:cubicBezTo>
                  <a:cubicBezTo>
                    <a:pt x="1062814" y="881869"/>
                    <a:pt x="1065313" y="880271"/>
                    <a:pt x="1066526" y="878303"/>
                  </a:cubicBezTo>
                  <a:close/>
                  <a:moveTo>
                    <a:pt x="2306404" y="860536"/>
                  </a:moveTo>
                  <a:cubicBezTo>
                    <a:pt x="2284587" y="855362"/>
                    <a:pt x="2274463" y="840884"/>
                    <a:pt x="2255825" y="788220"/>
                  </a:cubicBezTo>
                  <a:cubicBezTo>
                    <a:pt x="2248141" y="766508"/>
                    <a:pt x="2246572" y="758248"/>
                    <a:pt x="2249718" y="756067"/>
                  </a:cubicBezTo>
                  <a:cubicBezTo>
                    <a:pt x="2252049" y="754469"/>
                    <a:pt x="2267185" y="753739"/>
                    <a:pt x="2283352" y="754469"/>
                  </a:cubicBezTo>
                  <a:cubicBezTo>
                    <a:pt x="2317295" y="755993"/>
                    <a:pt x="2325899" y="761426"/>
                    <a:pt x="2338138" y="789061"/>
                  </a:cubicBezTo>
                  <a:cubicBezTo>
                    <a:pt x="2346523" y="808001"/>
                    <a:pt x="2359146" y="845568"/>
                    <a:pt x="2359146" y="851583"/>
                  </a:cubicBezTo>
                  <a:cubicBezTo>
                    <a:pt x="2359146" y="861921"/>
                    <a:pt x="2331840" y="866560"/>
                    <a:pt x="2306404" y="860536"/>
                  </a:cubicBezTo>
                  <a:close/>
                  <a:moveTo>
                    <a:pt x="1104860" y="808195"/>
                  </a:moveTo>
                  <a:cubicBezTo>
                    <a:pt x="1102358" y="807188"/>
                    <a:pt x="1100402" y="800268"/>
                    <a:pt x="1100402" y="792433"/>
                  </a:cubicBezTo>
                  <a:cubicBezTo>
                    <a:pt x="1100402" y="775885"/>
                    <a:pt x="1095836" y="774361"/>
                    <a:pt x="1089811" y="788904"/>
                  </a:cubicBezTo>
                  <a:cubicBezTo>
                    <a:pt x="1082233" y="807197"/>
                    <a:pt x="1070039" y="806172"/>
                    <a:pt x="1060262" y="786427"/>
                  </a:cubicBezTo>
                  <a:cubicBezTo>
                    <a:pt x="1054365" y="774518"/>
                    <a:pt x="1049447" y="775534"/>
                    <a:pt x="1045848" y="789421"/>
                  </a:cubicBezTo>
                  <a:cubicBezTo>
                    <a:pt x="1042913" y="800758"/>
                    <a:pt x="1042816" y="800804"/>
                    <a:pt x="1024402" y="798771"/>
                  </a:cubicBezTo>
                  <a:cubicBezTo>
                    <a:pt x="998003" y="795851"/>
                    <a:pt x="967728" y="786030"/>
                    <a:pt x="969416" y="780930"/>
                  </a:cubicBezTo>
                  <a:cubicBezTo>
                    <a:pt x="970190" y="778593"/>
                    <a:pt x="979443" y="769649"/>
                    <a:pt x="989981" y="761047"/>
                  </a:cubicBezTo>
                  <a:lnTo>
                    <a:pt x="1009136" y="745405"/>
                  </a:lnTo>
                  <a:lnTo>
                    <a:pt x="1039774" y="747392"/>
                  </a:lnTo>
                  <a:cubicBezTo>
                    <a:pt x="1084649" y="750302"/>
                    <a:pt x="1128513" y="771349"/>
                    <a:pt x="1141325" y="796129"/>
                  </a:cubicBezTo>
                  <a:cubicBezTo>
                    <a:pt x="1146007" y="805183"/>
                    <a:pt x="1145975" y="806523"/>
                    <a:pt x="1141030" y="808426"/>
                  </a:cubicBezTo>
                  <a:cubicBezTo>
                    <a:pt x="1134507" y="810930"/>
                    <a:pt x="1111272" y="810782"/>
                    <a:pt x="1104860" y="808195"/>
                  </a:cubicBezTo>
                  <a:close/>
                  <a:moveTo>
                    <a:pt x="149015" y="793422"/>
                  </a:moveTo>
                  <a:cubicBezTo>
                    <a:pt x="145229" y="789633"/>
                    <a:pt x="135500" y="777752"/>
                    <a:pt x="127398" y="767016"/>
                  </a:cubicBezTo>
                  <a:cubicBezTo>
                    <a:pt x="114236" y="749591"/>
                    <a:pt x="112663" y="745387"/>
                    <a:pt x="112663" y="727684"/>
                  </a:cubicBezTo>
                  <a:cubicBezTo>
                    <a:pt x="112663" y="710813"/>
                    <a:pt x="115444" y="702406"/>
                    <a:pt x="131384" y="671177"/>
                  </a:cubicBezTo>
                  <a:cubicBezTo>
                    <a:pt x="141679" y="650998"/>
                    <a:pt x="151709" y="634386"/>
                    <a:pt x="153670" y="634266"/>
                  </a:cubicBezTo>
                  <a:cubicBezTo>
                    <a:pt x="155631" y="634146"/>
                    <a:pt x="164858" y="646758"/>
                    <a:pt x="174174" y="662298"/>
                  </a:cubicBezTo>
                  <a:cubicBezTo>
                    <a:pt x="193731" y="694913"/>
                    <a:pt x="195475" y="708947"/>
                    <a:pt x="184097" y="742024"/>
                  </a:cubicBezTo>
                  <a:cubicBezTo>
                    <a:pt x="163151" y="802910"/>
                    <a:pt x="161267" y="805673"/>
                    <a:pt x="149015" y="793422"/>
                  </a:cubicBezTo>
                  <a:close/>
                  <a:moveTo>
                    <a:pt x="1930661" y="728192"/>
                  </a:moveTo>
                  <a:cubicBezTo>
                    <a:pt x="1897275" y="694164"/>
                    <a:pt x="1833392" y="667084"/>
                    <a:pt x="1762515" y="656930"/>
                  </a:cubicBezTo>
                  <a:cubicBezTo>
                    <a:pt x="1746468" y="654629"/>
                    <a:pt x="1730533" y="651285"/>
                    <a:pt x="1727101" y="649511"/>
                  </a:cubicBezTo>
                  <a:cubicBezTo>
                    <a:pt x="1719090" y="645362"/>
                    <a:pt x="1719277" y="636317"/>
                    <a:pt x="1727597" y="625489"/>
                  </a:cubicBezTo>
                  <a:cubicBezTo>
                    <a:pt x="1733247" y="618144"/>
                    <a:pt x="1736150" y="617257"/>
                    <a:pt x="1748249" y="619188"/>
                  </a:cubicBezTo>
                  <a:cubicBezTo>
                    <a:pt x="1779317" y="624158"/>
                    <a:pt x="1848542" y="647681"/>
                    <a:pt x="1870626" y="660783"/>
                  </a:cubicBezTo>
                  <a:cubicBezTo>
                    <a:pt x="1912557" y="685646"/>
                    <a:pt x="1956206" y="728664"/>
                    <a:pt x="1956206" y="745128"/>
                  </a:cubicBezTo>
                  <a:cubicBezTo>
                    <a:pt x="1956206" y="752778"/>
                    <a:pt x="1952152" y="750099"/>
                    <a:pt x="1930661" y="728192"/>
                  </a:cubicBezTo>
                  <a:close/>
                  <a:moveTo>
                    <a:pt x="2238589" y="714389"/>
                  </a:moveTo>
                  <a:cubicBezTo>
                    <a:pt x="2224372" y="707838"/>
                    <a:pt x="2221889" y="704475"/>
                    <a:pt x="2205321" y="669357"/>
                  </a:cubicBezTo>
                  <a:cubicBezTo>
                    <a:pt x="2192760" y="642720"/>
                    <a:pt x="2188542" y="630284"/>
                    <a:pt x="2191185" y="627642"/>
                  </a:cubicBezTo>
                  <a:cubicBezTo>
                    <a:pt x="2195204" y="623622"/>
                    <a:pt x="2223954" y="618689"/>
                    <a:pt x="2245875" y="618264"/>
                  </a:cubicBezTo>
                  <a:cubicBezTo>
                    <a:pt x="2265522" y="617876"/>
                    <a:pt x="2277542" y="631143"/>
                    <a:pt x="2294739" y="672202"/>
                  </a:cubicBezTo>
                  <a:cubicBezTo>
                    <a:pt x="2312121" y="713696"/>
                    <a:pt x="2312541" y="717743"/>
                    <a:pt x="2299419" y="717013"/>
                  </a:cubicBezTo>
                  <a:cubicBezTo>
                    <a:pt x="2294025" y="716717"/>
                    <a:pt x="2281589" y="717595"/>
                    <a:pt x="2271784" y="718972"/>
                  </a:cubicBezTo>
                  <a:cubicBezTo>
                    <a:pt x="2257724" y="720949"/>
                    <a:pt x="2250704" y="719979"/>
                    <a:pt x="2238589" y="714389"/>
                  </a:cubicBezTo>
                  <a:close/>
                  <a:moveTo>
                    <a:pt x="1913416" y="672055"/>
                  </a:moveTo>
                  <a:cubicBezTo>
                    <a:pt x="1880792" y="644300"/>
                    <a:pt x="1835713" y="624666"/>
                    <a:pt x="1776829" y="612563"/>
                  </a:cubicBezTo>
                  <a:cubicBezTo>
                    <a:pt x="1754541" y="607980"/>
                    <a:pt x="1744417" y="604211"/>
                    <a:pt x="1741937" y="599573"/>
                  </a:cubicBezTo>
                  <a:cubicBezTo>
                    <a:pt x="1736525" y="589465"/>
                    <a:pt x="1743990" y="578775"/>
                    <a:pt x="1756468" y="578775"/>
                  </a:cubicBezTo>
                  <a:cubicBezTo>
                    <a:pt x="1770514" y="578775"/>
                    <a:pt x="1831357" y="601116"/>
                    <a:pt x="1859927" y="616767"/>
                  </a:cubicBezTo>
                  <a:cubicBezTo>
                    <a:pt x="1895563" y="636280"/>
                    <a:pt x="1938376" y="672831"/>
                    <a:pt x="1938376" y="683733"/>
                  </a:cubicBezTo>
                  <a:cubicBezTo>
                    <a:pt x="1938376" y="689249"/>
                    <a:pt x="1927827" y="684315"/>
                    <a:pt x="1913416" y="672055"/>
                  </a:cubicBezTo>
                  <a:close/>
                  <a:moveTo>
                    <a:pt x="214183" y="656893"/>
                  </a:moveTo>
                  <a:cubicBezTo>
                    <a:pt x="212880" y="652782"/>
                    <a:pt x="206962" y="642240"/>
                    <a:pt x="201035" y="633453"/>
                  </a:cubicBezTo>
                  <a:cubicBezTo>
                    <a:pt x="186638" y="612120"/>
                    <a:pt x="179621" y="588458"/>
                    <a:pt x="184159" y="576521"/>
                  </a:cubicBezTo>
                  <a:cubicBezTo>
                    <a:pt x="188640" y="564731"/>
                    <a:pt x="228192" y="506940"/>
                    <a:pt x="237607" y="498421"/>
                  </a:cubicBezTo>
                  <a:cubicBezTo>
                    <a:pt x="247560" y="489413"/>
                    <a:pt x="252068" y="494855"/>
                    <a:pt x="264204" y="530537"/>
                  </a:cubicBezTo>
                  <a:cubicBezTo>
                    <a:pt x="277677" y="570155"/>
                    <a:pt x="275853" y="580835"/>
                    <a:pt x="247726" y="627078"/>
                  </a:cubicBezTo>
                  <a:cubicBezTo>
                    <a:pt x="235255" y="647580"/>
                    <a:pt x="223140" y="664358"/>
                    <a:pt x="220803" y="664358"/>
                  </a:cubicBezTo>
                  <a:cubicBezTo>
                    <a:pt x="218465" y="664358"/>
                    <a:pt x="215485" y="660995"/>
                    <a:pt x="214183" y="656893"/>
                  </a:cubicBezTo>
                  <a:close/>
                  <a:moveTo>
                    <a:pt x="1032652" y="610133"/>
                  </a:moveTo>
                  <a:cubicBezTo>
                    <a:pt x="1032652" y="589114"/>
                    <a:pt x="1022126" y="556194"/>
                    <a:pt x="1009503" y="537725"/>
                  </a:cubicBezTo>
                  <a:cubicBezTo>
                    <a:pt x="986927" y="504685"/>
                    <a:pt x="940802" y="477448"/>
                    <a:pt x="879319" y="460845"/>
                  </a:cubicBezTo>
                  <a:cubicBezTo>
                    <a:pt x="852948" y="453722"/>
                    <a:pt x="839049" y="452530"/>
                    <a:pt x="772344" y="451634"/>
                  </a:cubicBezTo>
                  <a:cubicBezTo>
                    <a:pt x="730178" y="451061"/>
                    <a:pt x="694951" y="450562"/>
                    <a:pt x="694061" y="450506"/>
                  </a:cubicBezTo>
                  <a:cubicBezTo>
                    <a:pt x="693170" y="450460"/>
                    <a:pt x="705206" y="444104"/>
                    <a:pt x="720805" y="436407"/>
                  </a:cubicBezTo>
                  <a:cubicBezTo>
                    <a:pt x="736403" y="428702"/>
                    <a:pt x="746240" y="422280"/>
                    <a:pt x="742665" y="422142"/>
                  </a:cubicBezTo>
                  <a:cubicBezTo>
                    <a:pt x="729681" y="421624"/>
                    <a:pt x="738759" y="409419"/>
                    <a:pt x="763379" y="394295"/>
                  </a:cubicBezTo>
                  <a:cubicBezTo>
                    <a:pt x="777042" y="385896"/>
                    <a:pt x="790317" y="375031"/>
                    <a:pt x="792878" y="370143"/>
                  </a:cubicBezTo>
                  <a:cubicBezTo>
                    <a:pt x="795437" y="365256"/>
                    <a:pt x="798805" y="361264"/>
                    <a:pt x="800360" y="361264"/>
                  </a:cubicBezTo>
                  <a:cubicBezTo>
                    <a:pt x="801912" y="361264"/>
                    <a:pt x="815099" y="352302"/>
                    <a:pt x="829662" y="341345"/>
                  </a:cubicBezTo>
                  <a:cubicBezTo>
                    <a:pt x="871452" y="309913"/>
                    <a:pt x="902034" y="296691"/>
                    <a:pt x="947674" y="290316"/>
                  </a:cubicBezTo>
                  <a:cubicBezTo>
                    <a:pt x="978766" y="285983"/>
                    <a:pt x="1021332" y="291305"/>
                    <a:pt x="1044825" y="302484"/>
                  </a:cubicBezTo>
                  <a:cubicBezTo>
                    <a:pt x="1075357" y="316999"/>
                    <a:pt x="1113547" y="352792"/>
                    <a:pt x="1127690" y="380149"/>
                  </a:cubicBezTo>
                  <a:cubicBezTo>
                    <a:pt x="1148361" y="420118"/>
                    <a:pt x="1160035" y="513897"/>
                    <a:pt x="1148641" y="548470"/>
                  </a:cubicBezTo>
                  <a:lnTo>
                    <a:pt x="1143940" y="562726"/>
                  </a:lnTo>
                  <a:lnTo>
                    <a:pt x="1143566" y="543860"/>
                  </a:lnTo>
                  <a:cubicBezTo>
                    <a:pt x="1143076" y="519080"/>
                    <a:pt x="1134049" y="476090"/>
                    <a:pt x="1123389" y="447772"/>
                  </a:cubicBezTo>
                  <a:cubicBezTo>
                    <a:pt x="1115739" y="427445"/>
                    <a:pt x="1093863" y="391578"/>
                    <a:pt x="1090916" y="394526"/>
                  </a:cubicBezTo>
                  <a:cubicBezTo>
                    <a:pt x="1090280" y="395154"/>
                    <a:pt x="1095223" y="406786"/>
                    <a:pt x="1101903" y="420368"/>
                  </a:cubicBezTo>
                  <a:cubicBezTo>
                    <a:pt x="1118696" y="454516"/>
                    <a:pt x="1125967" y="485357"/>
                    <a:pt x="1125704" y="521307"/>
                  </a:cubicBezTo>
                  <a:cubicBezTo>
                    <a:pt x="1125491" y="550660"/>
                    <a:pt x="1120569" y="575209"/>
                    <a:pt x="1114901" y="575209"/>
                  </a:cubicBezTo>
                  <a:cubicBezTo>
                    <a:pt x="1113374" y="575209"/>
                    <a:pt x="1111043" y="563576"/>
                    <a:pt x="1109725" y="549357"/>
                  </a:cubicBezTo>
                  <a:cubicBezTo>
                    <a:pt x="1108403" y="535138"/>
                    <a:pt x="1105622" y="517186"/>
                    <a:pt x="1103546" y="509471"/>
                  </a:cubicBezTo>
                  <a:cubicBezTo>
                    <a:pt x="1098915" y="492249"/>
                    <a:pt x="1081438" y="464679"/>
                    <a:pt x="1061590" y="443272"/>
                  </a:cubicBezTo>
                  <a:lnTo>
                    <a:pt x="1046712" y="427233"/>
                  </a:lnTo>
                  <a:lnTo>
                    <a:pt x="1062223" y="452188"/>
                  </a:lnTo>
                  <a:cubicBezTo>
                    <a:pt x="1089488" y="496065"/>
                    <a:pt x="1101268" y="542594"/>
                    <a:pt x="1092470" y="571642"/>
                  </a:cubicBezTo>
                  <a:cubicBezTo>
                    <a:pt x="1089795" y="580475"/>
                    <a:pt x="1086074" y="587358"/>
                    <a:pt x="1084199" y="586952"/>
                  </a:cubicBezTo>
                  <a:cubicBezTo>
                    <a:pt x="1082325" y="586545"/>
                    <a:pt x="1079101" y="575273"/>
                    <a:pt x="1077036" y="561895"/>
                  </a:cubicBezTo>
                  <a:cubicBezTo>
                    <a:pt x="1072529" y="532680"/>
                    <a:pt x="1061948" y="509675"/>
                    <a:pt x="1043492" y="488960"/>
                  </a:cubicBezTo>
                  <a:cubicBezTo>
                    <a:pt x="1027439" y="470944"/>
                    <a:pt x="1021249" y="472320"/>
                    <a:pt x="1033983" y="491085"/>
                  </a:cubicBezTo>
                  <a:cubicBezTo>
                    <a:pt x="1038829" y="498227"/>
                    <a:pt x="1044525" y="512141"/>
                    <a:pt x="1046638" y="521991"/>
                  </a:cubicBezTo>
                  <a:cubicBezTo>
                    <a:pt x="1054351" y="557950"/>
                    <a:pt x="1048646" y="616832"/>
                    <a:pt x="1037073" y="620684"/>
                  </a:cubicBezTo>
                  <a:cubicBezTo>
                    <a:pt x="1034138" y="621664"/>
                    <a:pt x="1032652" y="618125"/>
                    <a:pt x="1032652" y="610133"/>
                  </a:cubicBezTo>
                  <a:close/>
                  <a:moveTo>
                    <a:pt x="790173" y="420303"/>
                  </a:moveTo>
                  <a:cubicBezTo>
                    <a:pt x="790173" y="416543"/>
                    <a:pt x="783329" y="414963"/>
                    <a:pt x="781294" y="418261"/>
                  </a:cubicBezTo>
                  <a:cubicBezTo>
                    <a:pt x="780063" y="420248"/>
                    <a:pt x="781555" y="421883"/>
                    <a:pt x="784614" y="421883"/>
                  </a:cubicBezTo>
                  <a:cubicBezTo>
                    <a:pt x="787672" y="421883"/>
                    <a:pt x="790173" y="421172"/>
                    <a:pt x="790173" y="420303"/>
                  </a:cubicBezTo>
                  <a:close/>
                  <a:moveTo>
                    <a:pt x="2170158" y="586952"/>
                  </a:moveTo>
                  <a:cubicBezTo>
                    <a:pt x="2160210" y="583321"/>
                    <a:pt x="2148127" y="569979"/>
                    <a:pt x="2126410" y="538658"/>
                  </a:cubicBezTo>
                  <a:cubicBezTo>
                    <a:pt x="2114512" y="521501"/>
                    <a:pt x="2103439" y="507457"/>
                    <a:pt x="2101808" y="507457"/>
                  </a:cubicBezTo>
                  <a:cubicBezTo>
                    <a:pt x="2100175" y="507457"/>
                    <a:pt x="2098840" y="504159"/>
                    <a:pt x="2098840" y="500130"/>
                  </a:cubicBezTo>
                  <a:cubicBezTo>
                    <a:pt x="2098840" y="490790"/>
                    <a:pt x="2122109" y="480017"/>
                    <a:pt x="2149044" y="476894"/>
                  </a:cubicBezTo>
                  <a:cubicBezTo>
                    <a:pt x="2167167" y="474796"/>
                    <a:pt x="2169313" y="475397"/>
                    <a:pt x="2183387" y="486604"/>
                  </a:cubicBezTo>
                  <a:cubicBezTo>
                    <a:pt x="2205178" y="503937"/>
                    <a:pt x="2241474" y="559890"/>
                    <a:pt x="2241474" y="576142"/>
                  </a:cubicBezTo>
                  <a:cubicBezTo>
                    <a:pt x="2241474" y="585335"/>
                    <a:pt x="2187944" y="593456"/>
                    <a:pt x="2170158" y="586952"/>
                  </a:cubicBezTo>
                  <a:close/>
                  <a:moveTo>
                    <a:pt x="291809" y="506570"/>
                  </a:moveTo>
                  <a:cubicBezTo>
                    <a:pt x="270840" y="451209"/>
                    <a:pt x="271968" y="446081"/>
                    <a:pt x="315104" y="400485"/>
                  </a:cubicBezTo>
                  <a:cubicBezTo>
                    <a:pt x="336731" y="377627"/>
                    <a:pt x="344813" y="371169"/>
                    <a:pt x="347970" y="374218"/>
                  </a:cubicBezTo>
                  <a:cubicBezTo>
                    <a:pt x="350275" y="376435"/>
                    <a:pt x="355154" y="391680"/>
                    <a:pt x="358813" y="408089"/>
                  </a:cubicBezTo>
                  <a:cubicBezTo>
                    <a:pt x="364035" y="431510"/>
                    <a:pt x="364703" y="441378"/>
                    <a:pt x="361924" y="453971"/>
                  </a:cubicBezTo>
                  <a:cubicBezTo>
                    <a:pt x="356995" y="476321"/>
                    <a:pt x="317289" y="535988"/>
                    <a:pt x="307352" y="535988"/>
                  </a:cubicBezTo>
                  <a:cubicBezTo>
                    <a:pt x="304931" y="535988"/>
                    <a:pt x="297937" y="522748"/>
                    <a:pt x="291809" y="506570"/>
                  </a:cubicBezTo>
                  <a:close/>
                  <a:moveTo>
                    <a:pt x="2067680" y="461168"/>
                  </a:moveTo>
                  <a:cubicBezTo>
                    <a:pt x="2055309" y="455948"/>
                    <a:pt x="1991856" y="392364"/>
                    <a:pt x="1991860" y="385194"/>
                  </a:cubicBezTo>
                  <a:cubicBezTo>
                    <a:pt x="1991860" y="376694"/>
                    <a:pt x="2038715" y="354085"/>
                    <a:pt x="2055949" y="354261"/>
                  </a:cubicBezTo>
                  <a:cubicBezTo>
                    <a:pt x="2069692" y="354390"/>
                    <a:pt x="2076351" y="357578"/>
                    <a:pt x="2096685" y="373747"/>
                  </a:cubicBezTo>
                  <a:cubicBezTo>
                    <a:pt x="2110320" y="384584"/>
                    <a:pt x="2148762" y="430781"/>
                    <a:pt x="2148762" y="436324"/>
                  </a:cubicBezTo>
                  <a:cubicBezTo>
                    <a:pt x="2148762" y="441156"/>
                    <a:pt x="2105167" y="460614"/>
                    <a:pt x="2089742" y="462665"/>
                  </a:cubicBezTo>
                  <a:cubicBezTo>
                    <a:pt x="2081997" y="463700"/>
                    <a:pt x="2072071" y="463026"/>
                    <a:pt x="2067680" y="461168"/>
                  </a:cubicBezTo>
                  <a:close/>
                  <a:moveTo>
                    <a:pt x="396276" y="420987"/>
                  </a:moveTo>
                  <a:cubicBezTo>
                    <a:pt x="395294" y="416580"/>
                    <a:pt x="392053" y="402037"/>
                    <a:pt x="389078" y="388677"/>
                  </a:cubicBezTo>
                  <a:cubicBezTo>
                    <a:pt x="381860" y="356275"/>
                    <a:pt x="382276" y="340411"/>
                    <a:pt x="390707" y="326580"/>
                  </a:cubicBezTo>
                  <a:cubicBezTo>
                    <a:pt x="398539" y="313738"/>
                    <a:pt x="467248" y="257849"/>
                    <a:pt x="475210" y="257849"/>
                  </a:cubicBezTo>
                  <a:cubicBezTo>
                    <a:pt x="483661" y="257849"/>
                    <a:pt x="491459" y="282731"/>
                    <a:pt x="493386" y="315844"/>
                  </a:cubicBezTo>
                  <a:lnTo>
                    <a:pt x="495203" y="347091"/>
                  </a:lnTo>
                  <a:lnTo>
                    <a:pt x="475410" y="365764"/>
                  </a:lnTo>
                  <a:cubicBezTo>
                    <a:pt x="435005" y="403894"/>
                    <a:pt x="405855" y="429016"/>
                    <a:pt x="402018" y="429016"/>
                  </a:cubicBezTo>
                  <a:cubicBezTo>
                    <a:pt x="399844" y="429016"/>
                    <a:pt x="397260" y="425403"/>
                    <a:pt x="396276" y="420987"/>
                  </a:cubicBezTo>
                  <a:close/>
                  <a:moveTo>
                    <a:pt x="1921925" y="332669"/>
                  </a:moveTo>
                  <a:cubicBezTo>
                    <a:pt x="1866771" y="292478"/>
                    <a:pt x="1865245" y="289900"/>
                    <a:pt x="1887564" y="274646"/>
                  </a:cubicBezTo>
                  <a:cubicBezTo>
                    <a:pt x="1908263" y="260501"/>
                    <a:pt x="1935133" y="247159"/>
                    <a:pt x="1942913" y="247159"/>
                  </a:cubicBezTo>
                  <a:cubicBezTo>
                    <a:pt x="1956688" y="247159"/>
                    <a:pt x="2031090" y="307150"/>
                    <a:pt x="2031090" y="318265"/>
                  </a:cubicBezTo>
                  <a:cubicBezTo>
                    <a:pt x="2031090" y="320297"/>
                    <a:pt x="2018287" y="328391"/>
                    <a:pt x="2002640" y="336263"/>
                  </a:cubicBezTo>
                  <a:cubicBezTo>
                    <a:pt x="1963375" y="356007"/>
                    <a:pt x="1953335" y="355554"/>
                    <a:pt x="1921925" y="332669"/>
                  </a:cubicBezTo>
                  <a:close/>
                  <a:moveTo>
                    <a:pt x="531590" y="317581"/>
                  </a:moveTo>
                  <a:cubicBezTo>
                    <a:pt x="527014" y="304970"/>
                    <a:pt x="519168" y="258912"/>
                    <a:pt x="519168" y="244674"/>
                  </a:cubicBezTo>
                  <a:cubicBezTo>
                    <a:pt x="519168" y="224736"/>
                    <a:pt x="528569" y="214813"/>
                    <a:pt x="572245" y="188638"/>
                  </a:cubicBezTo>
                  <a:cubicBezTo>
                    <a:pt x="595111" y="174936"/>
                    <a:pt x="602400" y="172063"/>
                    <a:pt x="605780" y="175444"/>
                  </a:cubicBezTo>
                  <a:cubicBezTo>
                    <a:pt x="608676" y="178336"/>
                    <a:pt x="610097" y="193701"/>
                    <a:pt x="610097" y="222075"/>
                  </a:cubicBezTo>
                  <a:cubicBezTo>
                    <a:pt x="610097" y="271219"/>
                    <a:pt x="610831" y="269860"/>
                    <a:pt x="566452" y="302845"/>
                  </a:cubicBezTo>
                  <a:cubicBezTo>
                    <a:pt x="539594" y="322811"/>
                    <a:pt x="534300" y="325046"/>
                    <a:pt x="531590" y="317581"/>
                  </a:cubicBezTo>
                  <a:close/>
                  <a:moveTo>
                    <a:pt x="1824268" y="259004"/>
                  </a:moveTo>
                  <a:cubicBezTo>
                    <a:pt x="1821328" y="257785"/>
                    <a:pt x="1804879" y="248896"/>
                    <a:pt x="1787720" y="239260"/>
                  </a:cubicBezTo>
                  <a:cubicBezTo>
                    <a:pt x="1766613" y="227406"/>
                    <a:pt x="1756519" y="219673"/>
                    <a:pt x="1756519" y="215349"/>
                  </a:cubicBezTo>
                  <a:cubicBezTo>
                    <a:pt x="1756519" y="203938"/>
                    <a:pt x="1814537" y="165143"/>
                    <a:pt x="1831590" y="165143"/>
                  </a:cubicBezTo>
                  <a:cubicBezTo>
                    <a:pt x="1849085" y="165143"/>
                    <a:pt x="1912275" y="209519"/>
                    <a:pt x="1908986" y="219488"/>
                  </a:cubicBezTo>
                  <a:cubicBezTo>
                    <a:pt x="1908170" y="221955"/>
                    <a:pt x="1896795" y="231795"/>
                    <a:pt x="1883709" y="241357"/>
                  </a:cubicBezTo>
                  <a:cubicBezTo>
                    <a:pt x="1860108" y="258588"/>
                    <a:pt x="1838608" y="264973"/>
                    <a:pt x="1824268" y="259004"/>
                  </a:cubicBezTo>
                  <a:close/>
                  <a:moveTo>
                    <a:pt x="648736" y="237347"/>
                  </a:moveTo>
                  <a:cubicBezTo>
                    <a:pt x="647357" y="231961"/>
                    <a:pt x="646121" y="212032"/>
                    <a:pt x="645991" y="193073"/>
                  </a:cubicBezTo>
                  <a:cubicBezTo>
                    <a:pt x="645790" y="163443"/>
                    <a:pt x="646802" y="157197"/>
                    <a:pt x="653224" y="148567"/>
                  </a:cubicBezTo>
                  <a:cubicBezTo>
                    <a:pt x="660906" y="138238"/>
                    <a:pt x="714817" y="109430"/>
                    <a:pt x="733423" y="105706"/>
                  </a:cubicBezTo>
                  <a:cubicBezTo>
                    <a:pt x="747684" y="102861"/>
                    <a:pt x="749569" y="109984"/>
                    <a:pt x="744263" y="146683"/>
                  </a:cubicBezTo>
                  <a:cubicBezTo>
                    <a:pt x="739417" y="180193"/>
                    <a:pt x="734564" y="191936"/>
                    <a:pt x="719874" y="205684"/>
                  </a:cubicBezTo>
                  <a:cubicBezTo>
                    <a:pt x="709101" y="215764"/>
                    <a:pt x="659543" y="247159"/>
                    <a:pt x="654402" y="247159"/>
                  </a:cubicBezTo>
                  <a:cubicBezTo>
                    <a:pt x="652662" y="247159"/>
                    <a:pt x="650114" y="242743"/>
                    <a:pt x="648736" y="237347"/>
                  </a:cubicBezTo>
                  <a:close/>
                  <a:moveTo>
                    <a:pt x="1670939" y="178983"/>
                  </a:moveTo>
                  <a:cubicBezTo>
                    <a:pt x="1656228" y="173079"/>
                    <a:pt x="1641302" y="165401"/>
                    <a:pt x="1637766" y="161946"/>
                  </a:cubicBezTo>
                  <a:cubicBezTo>
                    <a:pt x="1631584" y="155894"/>
                    <a:pt x="1631986" y="154785"/>
                    <a:pt x="1648201" y="133221"/>
                  </a:cubicBezTo>
                  <a:cubicBezTo>
                    <a:pt x="1670094" y="104099"/>
                    <a:pt x="1682214" y="96402"/>
                    <a:pt x="1702228" y="98925"/>
                  </a:cubicBezTo>
                  <a:cubicBezTo>
                    <a:pt x="1720194" y="101188"/>
                    <a:pt x="1777894" y="128601"/>
                    <a:pt x="1782992" y="137295"/>
                  </a:cubicBezTo>
                  <a:cubicBezTo>
                    <a:pt x="1787438" y="144881"/>
                    <a:pt x="1780342" y="153326"/>
                    <a:pt x="1751668" y="174604"/>
                  </a:cubicBezTo>
                  <a:cubicBezTo>
                    <a:pt x="1725578" y="193960"/>
                    <a:pt x="1710262" y="194791"/>
                    <a:pt x="1670939" y="178983"/>
                  </a:cubicBezTo>
                  <a:close/>
                  <a:moveTo>
                    <a:pt x="778430" y="175786"/>
                  </a:moveTo>
                  <a:cubicBezTo>
                    <a:pt x="777451" y="172044"/>
                    <a:pt x="777920" y="152864"/>
                    <a:pt x="779470" y="133147"/>
                  </a:cubicBezTo>
                  <a:cubicBezTo>
                    <a:pt x="783500" y="81823"/>
                    <a:pt x="786819" y="78026"/>
                    <a:pt x="843242" y="60268"/>
                  </a:cubicBezTo>
                  <a:cubicBezTo>
                    <a:pt x="873022" y="50890"/>
                    <a:pt x="886452" y="50770"/>
                    <a:pt x="886452" y="59880"/>
                  </a:cubicBezTo>
                  <a:cubicBezTo>
                    <a:pt x="886452" y="71724"/>
                    <a:pt x="875683" y="119270"/>
                    <a:pt x="870943" y="128343"/>
                  </a:cubicBezTo>
                  <a:cubicBezTo>
                    <a:pt x="863169" y="143227"/>
                    <a:pt x="847196" y="157067"/>
                    <a:pt x="831131" y="162833"/>
                  </a:cubicBezTo>
                  <a:cubicBezTo>
                    <a:pt x="823312" y="165641"/>
                    <a:pt x="808657" y="171231"/>
                    <a:pt x="798560" y="175260"/>
                  </a:cubicBezTo>
                  <a:cubicBezTo>
                    <a:pt x="780631" y="182411"/>
                    <a:pt x="780165" y="182420"/>
                    <a:pt x="778430" y="175786"/>
                  </a:cubicBezTo>
                  <a:close/>
                  <a:moveTo>
                    <a:pt x="1528305" y="130615"/>
                  </a:moveTo>
                  <a:cubicBezTo>
                    <a:pt x="1509672" y="125774"/>
                    <a:pt x="1492978" y="120406"/>
                    <a:pt x="1491207" y="118688"/>
                  </a:cubicBezTo>
                  <a:cubicBezTo>
                    <a:pt x="1484379" y="112045"/>
                    <a:pt x="1524478" y="64074"/>
                    <a:pt x="1548960" y="49587"/>
                  </a:cubicBezTo>
                  <a:cubicBezTo>
                    <a:pt x="1551493" y="48090"/>
                    <a:pt x="1561121" y="49236"/>
                    <a:pt x="1570355" y="52128"/>
                  </a:cubicBezTo>
                  <a:cubicBezTo>
                    <a:pt x="1579588" y="55029"/>
                    <a:pt x="1599171" y="61182"/>
                    <a:pt x="1613873" y="65802"/>
                  </a:cubicBezTo>
                  <a:cubicBezTo>
                    <a:pt x="1631000" y="71189"/>
                    <a:pt x="1640988" y="76270"/>
                    <a:pt x="1641669" y="79929"/>
                  </a:cubicBezTo>
                  <a:cubicBezTo>
                    <a:pt x="1643069" y="87459"/>
                    <a:pt x="1613755" y="123215"/>
                    <a:pt x="1598392" y="132704"/>
                  </a:cubicBezTo>
                  <a:cubicBezTo>
                    <a:pt x="1583272" y="142054"/>
                    <a:pt x="1570951" y="141684"/>
                    <a:pt x="1528305" y="130615"/>
                  </a:cubicBezTo>
                  <a:close/>
                  <a:moveTo>
                    <a:pt x="911412" y="128093"/>
                  </a:moveTo>
                  <a:cubicBezTo>
                    <a:pt x="911412" y="112072"/>
                    <a:pt x="922603" y="59963"/>
                    <a:pt x="927758" y="51980"/>
                  </a:cubicBezTo>
                  <a:cubicBezTo>
                    <a:pt x="935873" y="39405"/>
                    <a:pt x="947752" y="33372"/>
                    <a:pt x="979039" y="25898"/>
                  </a:cubicBezTo>
                  <a:cubicBezTo>
                    <a:pt x="1028361" y="14118"/>
                    <a:pt x="1031461" y="16021"/>
                    <a:pt x="1023110" y="52959"/>
                  </a:cubicBezTo>
                  <a:cubicBezTo>
                    <a:pt x="1016805" y="80853"/>
                    <a:pt x="1008332" y="99618"/>
                    <a:pt x="997702" y="109236"/>
                  </a:cubicBezTo>
                  <a:cubicBezTo>
                    <a:pt x="991126" y="115186"/>
                    <a:pt x="927313" y="136612"/>
                    <a:pt x="916182" y="136612"/>
                  </a:cubicBezTo>
                  <a:cubicBezTo>
                    <a:pt x="913530" y="136612"/>
                    <a:pt x="911412" y="132833"/>
                    <a:pt x="911412" y="128093"/>
                  </a:cubicBezTo>
                  <a:close/>
                  <a:moveTo>
                    <a:pt x="1382104" y="102537"/>
                  </a:moveTo>
                  <a:cubicBezTo>
                    <a:pt x="1365434" y="100006"/>
                    <a:pt x="1351393" y="97807"/>
                    <a:pt x="1350903" y="97659"/>
                  </a:cubicBezTo>
                  <a:cubicBezTo>
                    <a:pt x="1347718" y="96698"/>
                    <a:pt x="1351037" y="83292"/>
                    <a:pt x="1356253" y="76058"/>
                  </a:cubicBezTo>
                  <a:cubicBezTo>
                    <a:pt x="1359683" y="71290"/>
                    <a:pt x="1367305" y="58494"/>
                    <a:pt x="1373188" y="47628"/>
                  </a:cubicBezTo>
                  <a:cubicBezTo>
                    <a:pt x="1380407" y="34287"/>
                    <a:pt x="1388096" y="25602"/>
                    <a:pt x="1396825" y="20927"/>
                  </a:cubicBezTo>
                  <a:cubicBezTo>
                    <a:pt x="1409728" y="14025"/>
                    <a:pt x="1409852" y="14025"/>
                    <a:pt x="1446745" y="22220"/>
                  </a:cubicBezTo>
                  <a:cubicBezTo>
                    <a:pt x="1487005" y="31173"/>
                    <a:pt x="1496228" y="34740"/>
                    <a:pt x="1496180" y="41355"/>
                  </a:cubicBezTo>
                  <a:cubicBezTo>
                    <a:pt x="1496131" y="48016"/>
                    <a:pt x="1462468" y="89870"/>
                    <a:pt x="1449401" y="99507"/>
                  </a:cubicBezTo>
                  <a:cubicBezTo>
                    <a:pt x="1436272" y="109199"/>
                    <a:pt x="1428222" y="109559"/>
                    <a:pt x="1382104" y="102537"/>
                  </a:cubicBezTo>
                  <a:close/>
                  <a:moveTo>
                    <a:pt x="1050480" y="95950"/>
                  </a:moveTo>
                  <a:cubicBezTo>
                    <a:pt x="1050480" y="84992"/>
                    <a:pt x="1061936" y="38768"/>
                    <a:pt x="1067214" y="28438"/>
                  </a:cubicBezTo>
                  <a:cubicBezTo>
                    <a:pt x="1074331" y="14496"/>
                    <a:pt x="1096796" y="5442"/>
                    <a:pt x="1131421" y="2559"/>
                  </a:cubicBezTo>
                  <a:cubicBezTo>
                    <a:pt x="1165779" y="-305"/>
                    <a:pt x="1178851" y="2162"/>
                    <a:pt x="1178851" y="11512"/>
                  </a:cubicBezTo>
                  <a:cubicBezTo>
                    <a:pt x="1178851" y="15199"/>
                    <a:pt x="1171651" y="32596"/>
                    <a:pt x="1162853" y="50178"/>
                  </a:cubicBezTo>
                  <a:cubicBezTo>
                    <a:pt x="1147495" y="80853"/>
                    <a:pt x="1146097" y="82451"/>
                    <a:pt x="1128085" y="89972"/>
                  </a:cubicBezTo>
                  <a:cubicBezTo>
                    <a:pt x="1116642" y="94749"/>
                    <a:pt x="1097834" y="98629"/>
                    <a:pt x="1079898" y="99913"/>
                  </a:cubicBezTo>
                  <a:cubicBezTo>
                    <a:pt x="1053755" y="101780"/>
                    <a:pt x="1050480" y="101336"/>
                    <a:pt x="1050480" y="95950"/>
                  </a:cubicBezTo>
                  <a:close/>
                  <a:moveTo>
                    <a:pt x="1189550" y="83828"/>
                  </a:moveTo>
                  <a:cubicBezTo>
                    <a:pt x="1189550" y="72759"/>
                    <a:pt x="1216677" y="21213"/>
                    <a:pt x="1228217" y="10366"/>
                  </a:cubicBezTo>
                  <a:lnTo>
                    <a:pt x="1239237" y="0"/>
                  </a:lnTo>
                  <a:lnTo>
                    <a:pt x="1288129" y="2208"/>
                  </a:lnTo>
                  <a:cubicBezTo>
                    <a:pt x="1350582" y="5035"/>
                    <a:pt x="1352340" y="6320"/>
                    <a:pt x="1336716" y="37613"/>
                  </a:cubicBezTo>
                  <a:cubicBezTo>
                    <a:pt x="1322977" y="65128"/>
                    <a:pt x="1305335" y="82664"/>
                    <a:pt x="1287154" y="86886"/>
                  </a:cubicBezTo>
                  <a:cubicBezTo>
                    <a:pt x="1279559" y="88651"/>
                    <a:pt x="1254493" y="90129"/>
                    <a:pt x="1231448" y="90175"/>
                  </a:cubicBezTo>
                  <a:cubicBezTo>
                    <a:pt x="1193421" y="90249"/>
                    <a:pt x="1189550" y="89667"/>
                    <a:pt x="1189550" y="83828"/>
                  </a:cubicBezTo>
                  <a:close/>
                </a:path>
              </a:pathLst>
            </a:custGeom>
            <a:solidFill>
              <a:schemeClr val="tx1"/>
            </a:solidFill>
            <a:ln w="762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1" name="Forme libre : forme 8"/>
            <p:cNvSpPr/>
            <p:nvPr/>
          </p:nvSpPr>
          <p:spPr>
            <a:xfrm>
              <a:off x="495360" y="1121760"/>
              <a:ext cx="1257840" cy="177480"/>
            </a:xfrm>
            <a:custGeom>
              <a:avLst/>
              <a:gdLst/>
              <a:ahLst/>
              <a:cxnLst/>
              <a:rect l="l" t="t" r="r" b="b"/>
              <a:pathLst>
                <a:path w="4480985" h="633774">
                  <a:moveTo>
                    <a:pt x="2757429" y="631873"/>
                  </a:moveTo>
                  <a:cubicBezTo>
                    <a:pt x="2732555" y="627300"/>
                    <a:pt x="2708274" y="608738"/>
                    <a:pt x="2696916" y="585594"/>
                  </a:cubicBezTo>
                  <a:cubicBezTo>
                    <a:pt x="2684083" y="559447"/>
                    <a:pt x="2685598" y="468615"/>
                    <a:pt x="2699261" y="445009"/>
                  </a:cubicBezTo>
                  <a:cubicBezTo>
                    <a:pt x="2730663" y="390747"/>
                    <a:pt x="2823781" y="387698"/>
                    <a:pt x="2856013" y="439872"/>
                  </a:cubicBezTo>
                  <a:cubicBezTo>
                    <a:pt x="2874297" y="469475"/>
                    <a:pt x="2871408" y="477014"/>
                    <a:pt x="2841782" y="477014"/>
                  </a:cubicBezTo>
                  <a:cubicBezTo>
                    <a:pt x="2822504" y="477014"/>
                    <a:pt x="2812798" y="473752"/>
                    <a:pt x="2801995" y="463635"/>
                  </a:cubicBezTo>
                  <a:cubicBezTo>
                    <a:pt x="2784935" y="447651"/>
                    <a:pt x="2780430" y="447245"/>
                    <a:pt x="2762215" y="460051"/>
                  </a:cubicBezTo>
                  <a:cubicBezTo>
                    <a:pt x="2749726" y="468828"/>
                    <a:pt x="2748273" y="474575"/>
                    <a:pt x="2748273" y="515107"/>
                  </a:cubicBezTo>
                  <a:cubicBezTo>
                    <a:pt x="2748273" y="540007"/>
                    <a:pt x="2751562" y="565711"/>
                    <a:pt x="2755581" y="572224"/>
                  </a:cubicBezTo>
                  <a:cubicBezTo>
                    <a:pt x="2764851" y="587266"/>
                    <a:pt x="2790427" y="587913"/>
                    <a:pt x="2800884" y="573379"/>
                  </a:cubicBezTo>
                  <a:cubicBezTo>
                    <a:pt x="2806834" y="565101"/>
                    <a:pt x="2815263" y="562671"/>
                    <a:pt x="2837934" y="562671"/>
                  </a:cubicBezTo>
                  <a:cubicBezTo>
                    <a:pt x="2871803" y="562671"/>
                    <a:pt x="2875307" y="569915"/>
                    <a:pt x="2855255" y="598464"/>
                  </a:cubicBezTo>
                  <a:cubicBezTo>
                    <a:pt x="2836289" y="625470"/>
                    <a:pt x="2796507" y="639052"/>
                    <a:pt x="2757429" y="631873"/>
                  </a:cubicBezTo>
                  <a:close/>
                  <a:moveTo>
                    <a:pt x="1307235" y="516669"/>
                  </a:moveTo>
                  <a:lnTo>
                    <a:pt x="1307235" y="401067"/>
                  </a:lnTo>
                  <a:lnTo>
                    <a:pt x="1368461" y="402906"/>
                  </a:lnTo>
                  <a:cubicBezTo>
                    <a:pt x="1437368" y="404975"/>
                    <a:pt x="1455902" y="412339"/>
                    <a:pt x="1475254" y="445277"/>
                  </a:cubicBezTo>
                  <a:cubicBezTo>
                    <a:pt x="1491582" y="473078"/>
                    <a:pt x="1490492" y="562034"/>
                    <a:pt x="1473448" y="592597"/>
                  </a:cubicBezTo>
                  <a:cubicBezTo>
                    <a:pt x="1455856" y="624149"/>
                    <a:pt x="1433340" y="632261"/>
                    <a:pt x="1363338" y="632261"/>
                  </a:cubicBezTo>
                  <a:lnTo>
                    <a:pt x="1307235" y="632261"/>
                  </a:lnTo>
                  <a:close/>
                  <a:moveTo>
                    <a:pt x="1411992" y="574497"/>
                  </a:moveTo>
                  <a:cubicBezTo>
                    <a:pt x="1424177" y="565932"/>
                    <a:pt x="1425625" y="559945"/>
                    <a:pt x="1425625" y="518147"/>
                  </a:cubicBezTo>
                  <a:cubicBezTo>
                    <a:pt x="1425625" y="464892"/>
                    <a:pt x="1420292" y="455606"/>
                    <a:pt x="1389723" y="455606"/>
                  </a:cubicBezTo>
                  <a:lnTo>
                    <a:pt x="1368895" y="455606"/>
                  </a:lnTo>
                  <a:lnTo>
                    <a:pt x="1368895" y="519847"/>
                  </a:lnTo>
                  <a:cubicBezTo>
                    <a:pt x="1368895" y="584004"/>
                    <a:pt x="1368895" y="584078"/>
                    <a:pt x="1383628" y="584078"/>
                  </a:cubicBezTo>
                  <a:cubicBezTo>
                    <a:pt x="1391733" y="584078"/>
                    <a:pt x="1404495" y="579773"/>
                    <a:pt x="1411992" y="574497"/>
                  </a:cubicBezTo>
                  <a:close/>
                  <a:moveTo>
                    <a:pt x="1529218" y="517011"/>
                  </a:moveTo>
                  <a:lnTo>
                    <a:pt x="1529218" y="401760"/>
                  </a:lnTo>
                  <a:lnTo>
                    <a:pt x="1610919" y="403257"/>
                  </a:lnTo>
                  <a:lnTo>
                    <a:pt x="1692621" y="404754"/>
                  </a:lnTo>
                  <a:lnTo>
                    <a:pt x="1692621" y="428840"/>
                  </a:lnTo>
                  <a:lnTo>
                    <a:pt x="1692621" y="452927"/>
                  </a:lnTo>
                  <a:lnTo>
                    <a:pt x="1638293" y="454479"/>
                  </a:lnTo>
                  <a:lnTo>
                    <a:pt x="1583968" y="456031"/>
                  </a:lnTo>
                  <a:lnTo>
                    <a:pt x="1585881" y="473216"/>
                  </a:lnTo>
                  <a:lnTo>
                    <a:pt x="1587796" y="490402"/>
                  </a:lnTo>
                  <a:lnTo>
                    <a:pt x="1632500" y="491972"/>
                  </a:lnTo>
                  <a:lnTo>
                    <a:pt x="1677205" y="493543"/>
                  </a:lnTo>
                  <a:lnTo>
                    <a:pt x="1677205" y="517168"/>
                  </a:lnTo>
                  <a:lnTo>
                    <a:pt x="1677205" y="540783"/>
                  </a:lnTo>
                  <a:lnTo>
                    <a:pt x="1632500" y="542363"/>
                  </a:lnTo>
                  <a:lnTo>
                    <a:pt x="1587796" y="543934"/>
                  </a:lnTo>
                  <a:lnTo>
                    <a:pt x="1587796" y="562671"/>
                  </a:lnTo>
                  <a:lnTo>
                    <a:pt x="1587796" y="581408"/>
                  </a:lnTo>
                  <a:lnTo>
                    <a:pt x="1641749" y="582951"/>
                  </a:lnTo>
                  <a:lnTo>
                    <a:pt x="1695704" y="584503"/>
                  </a:lnTo>
                  <a:lnTo>
                    <a:pt x="1695704" y="608378"/>
                  </a:lnTo>
                  <a:lnTo>
                    <a:pt x="1695704" y="632261"/>
                  </a:lnTo>
                  <a:lnTo>
                    <a:pt x="1612460" y="632261"/>
                  </a:lnTo>
                  <a:lnTo>
                    <a:pt x="1529218" y="632261"/>
                  </a:lnTo>
                  <a:close/>
                  <a:moveTo>
                    <a:pt x="1808114" y="518507"/>
                  </a:moveTo>
                  <a:lnTo>
                    <a:pt x="1809777" y="404754"/>
                  </a:lnTo>
                  <a:lnTo>
                    <a:pt x="1891481" y="403257"/>
                  </a:lnTo>
                  <a:lnTo>
                    <a:pt x="1973182" y="401760"/>
                  </a:lnTo>
                  <a:lnTo>
                    <a:pt x="1973182" y="428683"/>
                  </a:lnTo>
                  <a:lnTo>
                    <a:pt x="1973182" y="455606"/>
                  </a:lnTo>
                  <a:lnTo>
                    <a:pt x="1920772" y="455606"/>
                  </a:lnTo>
                  <a:lnTo>
                    <a:pt x="1868357" y="455606"/>
                  </a:lnTo>
                  <a:lnTo>
                    <a:pt x="1868357" y="474344"/>
                  </a:lnTo>
                  <a:lnTo>
                    <a:pt x="1868357" y="493081"/>
                  </a:lnTo>
                  <a:lnTo>
                    <a:pt x="1914944" y="493081"/>
                  </a:lnTo>
                  <a:lnTo>
                    <a:pt x="1961526" y="493081"/>
                  </a:lnTo>
                  <a:lnTo>
                    <a:pt x="1959646" y="518507"/>
                  </a:lnTo>
                  <a:lnTo>
                    <a:pt x="1957768" y="543934"/>
                  </a:lnTo>
                  <a:lnTo>
                    <a:pt x="1913061" y="545504"/>
                  </a:lnTo>
                  <a:lnTo>
                    <a:pt x="1868357" y="547075"/>
                  </a:lnTo>
                  <a:lnTo>
                    <a:pt x="1868357" y="589668"/>
                  </a:lnTo>
                  <a:lnTo>
                    <a:pt x="1868357" y="632261"/>
                  </a:lnTo>
                  <a:lnTo>
                    <a:pt x="1837403" y="632261"/>
                  </a:lnTo>
                  <a:lnTo>
                    <a:pt x="1806451" y="632261"/>
                  </a:lnTo>
                  <a:close/>
                  <a:moveTo>
                    <a:pt x="2010181" y="517168"/>
                  </a:moveTo>
                  <a:lnTo>
                    <a:pt x="2010181" y="402074"/>
                  </a:lnTo>
                  <a:lnTo>
                    <a:pt x="2065873" y="402074"/>
                  </a:lnTo>
                  <a:cubicBezTo>
                    <a:pt x="2100396" y="402074"/>
                    <a:pt x="2129645" y="405003"/>
                    <a:pt x="2142816" y="409780"/>
                  </a:cubicBezTo>
                  <a:cubicBezTo>
                    <a:pt x="2189617" y="426752"/>
                    <a:pt x="2205243" y="487833"/>
                    <a:pt x="2171240" y="520873"/>
                  </a:cubicBezTo>
                  <a:lnTo>
                    <a:pt x="2153480" y="538122"/>
                  </a:lnTo>
                  <a:lnTo>
                    <a:pt x="2174897" y="578507"/>
                  </a:lnTo>
                  <a:cubicBezTo>
                    <a:pt x="2186677" y="600709"/>
                    <a:pt x="2197741" y="621885"/>
                    <a:pt x="2199483" y="625572"/>
                  </a:cubicBezTo>
                  <a:cubicBezTo>
                    <a:pt x="2201790" y="630441"/>
                    <a:pt x="2193493" y="632261"/>
                    <a:pt x="2168961" y="632261"/>
                  </a:cubicBezTo>
                  <a:lnTo>
                    <a:pt x="2135272" y="632261"/>
                  </a:lnTo>
                  <a:lnTo>
                    <a:pt x="2113042" y="589437"/>
                  </a:lnTo>
                  <a:cubicBezTo>
                    <a:pt x="2099229" y="562837"/>
                    <a:pt x="2087218" y="546613"/>
                    <a:pt x="2081326" y="546613"/>
                  </a:cubicBezTo>
                  <a:cubicBezTo>
                    <a:pt x="2073583" y="546613"/>
                    <a:pt x="2071841" y="554467"/>
                    <a:pt x="2071841" y="589437"/>
                  </a:cubicBezTo>
                  <a:lnTo>
                    <a:pt x="2071841" y="632261"/>
                  </a:lnTo>
                  <a:lnTo>
                    <a:pt x="2041010" y="632261"/>
                  </a:lnTo>
                  <a:lnTo>
                    <a:pt x="2010181" y="632261"/>
                  </a:lnTo>
                  <a:close/>
                  <a:moveTo>
                    <a:pt x="2127338" y="487722"/>
                  </a:moveTo>
                  <a:cubicBezTo>
                    <a:pt x="2138566" y="469512"/>
                    <a:pt x="2125122" y="455606"/>
                    <a:pt x="2096291" y="455606"/>
                  </a:cubicBezTo>
                  <a:cubicBezTo>
                    <a:pt x="2071878" y="455606"/>
                    <a:pt x="2071841" y="455662"/>
                    <a:pt x="2071841" y="477014"/>
                  </a:cubicBezTo>
                  <a:cubicBezTo>
                    <a:pt x="2071841" y="498403"/>
                    <a:pt x="2071902" y="498430"/>
                    <a:pt x="2096291" y="498430"/>
                  </a:cubicBezTo>
                  <a:cubicBezTo>
                    <a:pt x="2114428" y="498430"/>
                    <a:pt x="2122441" y="495668"/>
                    <a:pt x="2127338" y="487722"/>
                  </a:cubicBezTo>
                  <a:close/>
                  <a:moveTo>
                    <a:pt x="2253561" y="518507"/>
                  </a:moveTo>
                  <a:lnTo>
                    <a:pt x="2298646" y="404754"/>
                  </a:lnTo>
                  <a:lnTo>
                    <a:pt x="2321908" y="404754"/>
                  </a:lnTo>
                  <a:lnTo>
                    <a:pt x="2345171" y="404754"/>
                  </a:lnTo>
                  <a:lnTo>
                    <a:pt x="2387327" y="514396"/>
                  </a:lnTo>
                  <a:cubicBezTo>
                    <a:pt x="2410511" y="574691"/>
                    <a:pt x="2429482" y="625886"/>
                    <a:pt x="2429482" y="628150"/>
                  </a:cubicBezTo>
                  <a:cubicBezTo>
                    <a:pt x="2429482" y="630413"/>
                    <a:pt x="2415828" y="632261"/>
                    <a:pt x="2399140" y="632261"/>
                  </a:cubicBezTo>
                  <a:cubicBezTo>
                    <a:pt x="2370443" y="632261"/>
                    <a:pt x="2368578" y="631393"/>
                    <a:pt x="2364735" y="616203"/>
                  </a:cubicBezTo>
                  <a:cubicBezTo>
                    <a:pt x="2360744" y="600413"/>
                    <a:pt x="2360004" y="600145"/>
                    <a:pt x="2321573" y="600145"/>
                  </a:cubicBezTo>
                  <a:cubicBezTo>
                    <a:pt x="2283143" y="600145"/>
                    <a:pt x="2282403" y="600413"/>
                    <a:pt x="2278410" y="616203"/>
                  </a:cubicBezTo>
                  <a:cubicBezTo>
                    <a:pt x="2274515" y="631596"/>
                    <a:pt x="2272993" y="632261"/>
                    <a:pt x="2241411" y="632261"/>
                  </a:cubicBezTo>
                  <a:lnTo>
                    <a:pt x="2208475" y="632261"/>
                  </a:lnTo>
                  <a:close/>
                  <a:moveTo>
                    <a:pt x="2339606" y="539915"/>
                  </a:moveTo>
                  <a:cubicBezTo>
                    <a:pt x="2329880" y="513167"/>
                    <a:pt x="2319331" y="490716"/>
                    <a:pt x="2318857" y="495760"/>
                  </a:cubicBezTo>
                  <a:cubicBezTo>
                    <a:pt x="2318580" y="498698"/>
                    <a:pt x="2314358" y="512548"/>
                    <a:pt x="2309470" y="526536"/>
                  </a:cubicBezTo>
                  <a:lnTo>
                    <a:pt x="2300582" y="551963"/>
                  </a:lnTo>
                  <a:lnTo>
                    <a:pt x="2322285" y="551963"/>
                  </a:lnTo>
                  <a:cubicBezTo>
                    <a:pt x="2341976" y="551963"/>
                    <a:pt x="2343579" y="550845"/>
                    <a:pt x="2339606" y="539915"/>
                  </a:cubicBezTo>
                  <a:close/>
                  <a:moveTo>
                    <a:pt x="2454146" y="517168"/>
                  </a:moveTo>
                  <a:lnTo>
                    <a:pt x="2454146" y="402074"/>
                  </a:lnTo>
                  <a:lnTo>
                    <a:pt x="2481243" y="402074"/>
                  </a:lnTo>
                  <a:lnTo>
                    <a:pt x="2508337" y="402074"/>
                  </a:lnTo>
                  <a:lnTo>
                    <a:pt x="2544444" y="456946"/>
                  </a:lnTo>
                  <a:lnTo>
                    <a:pt x="2580554" y="511818"/>
                  </a:lnTo>
                  <a:lnTo>
                    <a:pt x="2583638" y="458286"/>
                  </a:lnTo>
                  <a:lnTo>
                    <a:pt x="2586719" y="404754"/>
                  </a:lnTo>
                  <a:lnTo>
                    <a:pt x="2616010" y="403118"/>
                  </a:lnTo>
                  <a:lnTo>
                    <a:pt x="2645298" y="401483"/>
                  </a:lnTo>
                  <a:lnTo>
                    <a:pt x="2645298" y="516872"/>
                  </a:lnTo>
                  <a:lnTo>
                    <a:pt x="2645298" y="632261"/>
                  </a:lnTo>
                  <a:lnTo>
                    <a:pt x="2619091" y="632187"/>
                  </a:lnTo>
                  <a:lnTo>
                    <a:pt x="2592886" y="632123"/>
                  </a:lnTo>
                  <a:lnTo>
                    <a:pt x="2554347" y="574756"/>
                  </a:lnTo>
                  <a:lnTo>
                    <a:pt x="2515807" y="517399"/>
                  </a:lnTo>
                  <a:lnTo>
                    <a:pt x="2515807" y="574830"/>
                  </a:lnTo>
                  <a:lnTo>
                    <a:pt x="2515807" y="632252"/>
                  </a:lnTo>
                  <a:lnTo>
                    <a:pt x="2484978" y="632252"/>
                  </a:lnTo>
                  <a:lnTo>
                    <a:pt x="2454146" y="632252"/>
                  </a:lnTo>
                  <a:lnTo>
                    <a:pt x="2454146" y="517158"/>
                  </a:lnTo>
                  <a:close/>
                  <a:moveTo>
                    <a:pt x="2904279" y="517168"/>
                  </a:moveTo>
                  <a:lnTo>
                    <a:pt x="2904279" y="402074"/>
                  </a:lnTo>
                  <a:lnTo>
                    <a:pt x="2984439" y="402074"/>
                  </a:lnTo>
                  <a:lnTo>
                    <a:pt x="3064600" y="402074"/>
                  </a:lnTo>
                  <a:lnTo>
                    <a:pt x="3064600" y="428840"/>
                  </a:lnTo>
                  <a:lnTo>
                    <a:pt x="3064600" y="455606"/>
                  </a:lnTo>
                  <a:lnTo>
                    <a:pt x="3012187" y="455606"/>
                  </a:lnTo>
                  <a:lnTo>
                    <a:pt x="2959775" y="455606"/>
                  </a:lnTo>
                  <a:lnTo>
                    <a:pt x="2959775" y="474344"/>
                  </a:lnTo>
                  <a:lnTo>
                    <a:pt x="2959775" y="493081"/>
                  </a:lnTo>
                  <a:lnTo>
                    <a:pt x="3006022" y="493081"/>
                  </a:lnTo>
                  <a:lnTo>
                    <a:pt x="3052267" y="493081"/>
                  </a:lnTo>
                  <a:lnTo>
                    <a:pt x="3052267" y="517168"/>
                  </a:lnTo>
                  <a:lnTo>
                    <a:pt x="3052267" y="541254"/>
                  </a:lnTo>
                  <a:lnTo>
                    <a:pt x="3006022" y="541254"/>
                  </a:lnTo>
                  <a:lnTo>
                    <a:pt x="2959775" y="541254"/>
                  </a:lnTo>
                  <a:lnTo>
                    <a:pt x="2959775" y="562671"/>
                  </a:lnTo>
                  <a:lnTo>
                    <a:pt x="2959775" y="584078"/>
                  </a:lnTo>
                  <a:lnTo>
                    <a:pt x="3012187" y="584078"/>
                  </a:lnTo>
                  <a:lnTo>
                    <a:pt x="3064600" y="584078"/>
                  </a:lnTo>
                  <a:lnTo>
                    <a:pt x="3064600" y="608174"/>
                  </a:lnTo>
                  <a:lnTo>
                    <a:pt x="3064600" y="632261"/>
                  </a:lnTo>
                  <a:lnTo>
                    <a:pt x="2984439" y="632261"/>
                  </a:lnTo>
                  <a:lnTo>
                    <a:pt x="2904279" y="632261"/>
                  </a:lnTo>
                  <a:close/>
                  <a:moveTo>
                    <a:pt x="0" y="195974"/>
                  </a:moveTo>
                  <a:lnTo>
                    <a:pt x="0" y="80880"/>
                  </a:lnTo>
                  <a:lnTo>
                    <a:pt x="83244" y="80880"/>
                  </a:lnTo>
                  <a:lnTo>
                    <a:pt x="166488" y="80880"/>
                  </a:lnTo>
                  <a:lnTo>
                    <a:pt x="166488" y="104967"/>
                  </a:lnTo>
                  <a:lnTo>
                    <a:pt x="166488" y="129054"/>
                  </a:lnTo>
                  <a:lnTo>
                    <a:pt x="113704" y="129054"/>
                  </a:lnTo>
                  <a:lnTo>
                    <a:pt x="60917" y="129054"/>
                  </a:lnTo>
                  <a:lnTo>
                    <a:pt x="62832" y="149131"/>
                  </a:lnTo>
                  <a:lnTo>
                    <a:pt x="64745" y="169208"/>
                  </a:lnTo>
                  <a:lnTo>
                    <a:pt x="109451" y="170779"/>
                  </a:lnTo>
                  <a:lnTo>
                    <a:pt x="154156" y="172349"/>
                  </a:lnTo>
                  <a:lnTo>
                    <a:pt x="154156" y="196205"/>
                  </a:lnTo>
                  <a:lnTo>
                    <a:pt x="154156" y="220061"/>
                  </a:lnTo>
                  <a:lnTo>
                    <a:pt x="107908" y="220061"/>
                  </a:lnTo>
                  <a:lnTo>
                    <a:pt x="61663" y="220061"/>
                  </a:lnTo>
                  <a:lnTo>
                    <a:pt x="61663" y="238798"/>
                  </a:lnTo>
                  <a:lnTo>
                    <a:pt x="61663" y="257535"/>
                  </a:lnTo>
                  <a:lnTo>
                    <a:pt x="114076" y="257535"/>
                  </a:lnTo>
                  <a:lnTo>
                    <a:pt x="166488" y="257535"/>
                  </a:lnTo>
                  <a:lnTo>
                    <a:pt x="166488" y="284301"/>
                  </a:lnTo>
                  <a:lnTo>
                    <a:pt x="166488" y="311067"/>
                  </a:lnTo>
                  <a:lnTo>
                    <a:pt x="83244" y="311067"/>
                  </a:lnTo>
                  <a:lnTo>
                    <a:pt x="0" y="311067"/>
                  </a:lnTo>
                  <a:close/>
                  <a:moveTo>
                    <a:pt x="246020" y="298918"/>
                  </a:moveTo>
                  <a:cubicBezTo>
                    <a:pt x="212680" y="279580"/>
                    <a:pt x="203505" y="257628"/>
                    <a:pt x="203496" y="197138"/>
                  </a:cubicBezTo>
                  <a:cubicBezTo>
                    <a:pt x="203496" y="139716"/>
                    <a:pt x="210640" y="118133"/>
                    <a:pt x="236557" y="97382"/>
                  </a:cubicBezTo>
                  <a:cubicBezTo>
                    <a:pt x="257934" y="80271"/>
                    <a:pt x="309894" y="75780"/>
                    <a:pt x="338406" y="88577"/>
                  </a:cubicBezTo>
                  <a:cubicBezTo>
                    <a:pt x="360705" y="98592"/>
                    <a:pt x="382247" y="125691"/>
                    <a:pt x="382282" y="143781"/>
                  </a:cubicBezTo>
                  <a:cubicBezTo>
                    <a:pt x="382282" y="154370"/>
                    <a:pt x="379163" y="155820"/>
                    <a:pt x="356331" y="155820"/>
                  </a:cubicBezTo>
                  <a:cubicBezTo>
                    <a:pt x="335616" y="155820"/>
                    <a:pt x="327716" y="152947"/>
                    <a:pt x="317318" y="141629"/>
                  </a:cubicBezTo>
                  <a:cubicBezTo>
                    <a:pt x="306974" y="130366"/>
                    <a:pt x="300957" y="128158"/>
                    <a:pt x="288207" y="130939"/>
                  </a:cubicBezTo>
                  <a:cubicBezTo>
                    <a:pt x="268192" y="135300"/>
                    <a:pt x="263778" y="147043"/>
                    <a:pt x="263778" y="195974"/>
                  </a:cubicBezTo>
                  <a:cubicBezTo>
                    <a:pt x="263778" y="244896"/>
                    <a:pt x="268192" y="256648"/>
                    <a:pt x="288207" y="261009"/>
                  </a:cubicBezTo>
                  <a:cubicBezTo>
                    <a:pt x="300957" y="263790"/>
                    <a:pt x="306974" y="261582"/>
                    <a:pt x="317318" y="250319"/>
                  </a:cubicBezTo>
                  <a:cubicBezTo>
                    <a:pt x="327716" y="239001"/>
                    <a:pt x="335616" y="236128"/>
                    <a:pt x="356331" y="236128"/>
                  </a:cubicBezTo>
                  <a:cubicBezTo>
                    <a:pt x="378731" y="236128"/>
                    <a:pt x="382305" y="237689"/>
                    <a:pt x="382305" y="247538"/>
                  </a:cubicBezTo>
                  <a:cubicBezTo>
                    <a:pt x="382305" y="265546"/>
                    <a:pt x="359391" y="293069"/>
                    <a:pt x="336572" y="302466"/>
                  </a:cubicBezTo>
                  <a:cubicBezTo>
                    <a:pt x="306658" y="314791"/>
                    <a:pt x="270978" y="313396"/>
                    <a:pt x="246020" y="298918"/>
                  </a:cubicBezTo>
                  <a:close/>
                  <a:moveTo>
                    <a:pt x="419301" y="195974"/>
                  </a:moveTo>
                  <a:lnTo>
                    <a:pt x="419301" y="80880"/>
                  </a:lnTo>
                  <a:lnTo>
                    <a:pt x="447051" y="80880"/>
                  </a:lnTo>
                  <a:lnTo>
                    <a:pt x="474799" y="80880"/>
                  </a:lnTo>
                  <a:lnTo>
                    <a:pt x="474799" y="168986"/>
                  </a:lnTo>
                  <a:lnTo>
                    <a:pt x="474799" y="257101"/>
                  </a:lnTo>
                  <a:lnTo>
                    <a:pt x="525669" y="258662"/>
                  </a:lnTo>
                  <a:lnTo>
                    <a:pt x="576541" y="260215"/>
                  </a:lnTo>
                  <a:lnTo>
                    <a:pt x="578421" y="285641"/>
                  </a:lnTo>
                  <a:lnTo>
                    <a:pt x="580299" y="311067"/>
                  </a:lnTo>
                  <a:lnTo>
                    <a:pt x="499801" y="311067"/>
                  </a:lnTo>
                  <a:lnTo>
                    <a:pt x="419301" y="311067"/>
                  </a:lnTo>
                  <a:close/>
                  <a:moveTo>
                    <a:pt x="591956" y="304517"/>
                  </a:moveTo>
                  <a:cubicBezTo>
                    <a:pt x="591956" y="300914"/>
                    <a:pt x="610678" y="249007"/>
                    <a:pt x="633559" y="189183"/>
                  </a:cubicBezTo>
                  <a:lnTo>
                    <a:pt x="675159" y="80391"/>
                  </a:lnTo>
                  <a:lnTo>
                    <a:pt x="699347" y="81971"/>
                  </a:lnTo>
                  <a:lnTo>
                    <a:pt x="723531" y="83560"/>
                  </a:lnTo>
                  <a:lnTo>
                    <a:pt x="765653" y="193202"/>
                  </a:lnTo>
                  <a:cubicBezTo>
                    <a:pt x="788819" y="253498"/>
                    <a:pt x="807773" y="304692"/>
                    <a:pt x="807773" y="306956"/>
                  </a:cubicBezTo>
                  <a:cubicBezTo>
                    <a:pt x="807773" y="309220"/>
                    <a:pt x="794120" y="311067"/>
                    <a:pt x="777431" y="311067"/>
                  </a:cubicBezTo>
                  <a:cubicBezTo>
                    <a:pt x="748734" y="311067"/>
                    <a:pt x="746870" y="310199"/>
                    <a:pt x="743029" y="295010"/>
                  </a:cubicBezTo>
                  <a:cubicBezTo>
                    <a:pt x="739026" y="279192"/>
                    <a:pt x="738367" y="278952"/>
                    <a:pt x="699220" y="278952"/>
                  </a:cubicBezTo>
                  <a:cubicBezTo>
                    <a:pt x="659992" y="278952"/>
                    <a:pt x="659427" y="279164"/>
                    <a:pt x="655775" y="295010"/>
                  </a:cubicBezTo>
                  <a:cubicBezTo>
                    <a:pt x="652273" y="310217"/>
                    <a:pt x="650483" y="311067"/>
                    <a:pt x="622014" y="311067"/>
                  </a:cubicBezTo>
                  <a:cubicBezTo>
                    <a:pt x="602422" y="311067"/>
                    <a:pt x="591956" y="308785"/>
                    <a:pt x="591956" y="304517"/>
                  </a:cubicBezTo>
                  <a:close/>
                  <a:moveTo>
                    <a:pt x="721445" y="229060"/>
                  </a:moveTo>
                  <a:cubicBezTo>
                    <a:pt x="721445" y="228127"/>
                    <a:pt x="716920" y="214277"/>
                    <a:pt x="711388" y="198284"/>
                  </a:cubicBezTo>
                  <a:lnTo>
                    <a:pt x="701334" y="169208"/>
                  </a:lnTo>
                  <a:lnTo>
                    <a:pt x="693771" y="187945"/>
                  </a:lnTo>
                  <a:cubicBezTo>
                    <a:pt x="675598" y="232977"/>
                    <a:pt x="675304" y="230769"/>
                    <a:pt x="699449" y="230769"/>
                  </a:cubicBezTo>
                  <a:cubicBezTo>
                    <a:pt x="711548" y="230769"/>
                    <a:pt x="721445" y="230002"/>
                    <a:pt x="721445" y="229060"/>
                  </a:cubicBezTo>
                  <a:close/>
                  <a:moveTo>
                    <a:pt x="832437" y="195974"/>
                  </a:moveTo>
                  <a:lnTo>
                    <a:pt x="832437" y="80880"/>
                  </a:lnTo>
                  <a:lnTo>
                    <a:pt x="863269" y="80880"/>
                  </a:lnTo>
                  <a:lnTo>
                    <a:pt x="894098" y="80880"/>
                  </a:lnTo>
                  <a:lnTo>
                    <a:pt x="894098" y="195974"/>
                  </a:lnTo>
                  <a:lnTo>
                    <a:pt x="894098" y="311067"/>
                  </a:lnTo>
                  <a:lnTo>
                    <a:pt x="863269" y="311067"/>
                  </a:lnTo>
                  <a:lnTo>
                    <a:pt x="832437" y="311067"/>
                  </a:lnTo>
                  <a:close/>
                  <a:moveTo>
                    <a:pt x="943429" y="196270"/>
                  </a:moveTo>
                  <a:lnTo>
                    <a:pt x="943429" y="80880"/>
                  </a:lnTo>
                  <a:lnTo>
                    <a:pt x="999122" y="80880"/>
                  </a:lnTo>
                  <a:cubicBezTo>
                    <a:pt x="1080261" y="80880"/>
                    <a:pt x="1107596" y="94037"/>
                    <a:pt x="1118847" y="138506"/>
                  </a:cubicBezTo>
                  <a:cubicBezTo>
                    <a:pt x="1124887" y="162380"/>
                    <a:pt x="1118205" y="184397"/>
                    <a:pt x="1099629" y="201795"/>
                  </a:cubicBezTo>
                  <a:cubicBezTo>
                    <a:pt x="1084082" y="216356"/>
                    <a:pt x="1084038" y="216661"/>
                    <a:pt x="1094677" y="235675"/>
                  </a:cubicBezTo>
                  <a:cubicBezTo>
                    <a:pt x="1100581" y="246226"/>
                    <a:pt x="1112001" y="267634"/>
                    <a:pt x="1120055" y="283239"/>
                  </a:cubicBezTo>
                  <a:lnTo>
                    <a:pt x="1134700" y="311603"/>
                  </a:lnTo>
                  <a:lnTo>
                    <a:pt x="1099498" y="310005"/>
                  </a:lnTo>
                  <a:lnTo>
                    <a:pt x="1064296" y="308397"/>
                  </a:lnTo>
                  <a:lnTo>
                    <a:pt x="1044369" y="268243"/>
                  </a:lnTo>
                  <a:cubicBezTo>
                    <a:pt x="1016910" y="212928"/>
                    <a:pt x="1006153" y="212475"/>
                    <a:pt x="1003815" y="266562"/>
                  </a:cubicBezTo>
                  <a:lnTo>
                    <a:pt x="1002009" y="308397"/>
                  </a:lnTo>
                  <a:lnTo>
                    <a:pt x="972718" y="310023"/>
                  </a:lnTo>
                  <a:lnTo>
                    <a:pt x="943429" y="311659"/>
                  </a:lnTo>
                  <a:close/>
                  <a:moveTo>
                    <a:pt x="1053186" y="170815"/>
                  </a:moveTo>
                  <a:cubicBezTo>
                    <a:pt x="1066423" y="159322"/>
                    <a:pt x="1061958" y="139956"/>
                    <a:pt x="1044769" y="134283"/>
                  </a:cubicBezTo>
                  <a:cubicBezTo>
                    <a:pt x="1012103" y="123501"/>
                    <a:pt x="1005090" y="126837"/>
                    <a:pt x="1005090" y="153150"/>
                  </a:cubicBezTo>
                  <a:cubicBezTo>
                    <a:pt x="1005090" y="176830"/>
                    <a:pt x="1005432" y="177237"/>
                    <a:pt x="1025440" y="177237"/>
                  </a:cubicBezTo>
                  <a:cubicBezTo>
                    <a:pt x="1036631" y="177237"/>
                    <a:pt x="1049118" y="174354"/>
                    <a:pt x="1053186" y="170815"/>
                  </a:cubicBezTo>
                  <a:close/>
                  <a:moveTo>
                    <a:pt x="1165411" y="195974"/>
                  </a:moveTo>
                  <a:lnTo>
                    <a:pt x="1165411" y="80880"/>
                  </a:lnTo>
                  <a:lnTo>
                    <a:pt x="1248655" y="80880"/>
                  </a:lnTo>
                  <a:lnTo>
                    <a:pt x="1331899" y="80880"/>
                  </a:lnTo>
                  <a:lnTo>
                    <a:pt x="1331899" y="104967"/>
                  </a:lnTo>
                  <a:lnTo>
                    <a:pt x="1331899" y="129063"/>
                  </a:lnTo>
                  <a:lnTo>
                    <a:pt x="1279487" y="129063"/>
                  </a:lnTo>
                  <a:lnTo>
                    <a:pt x="1227074" y="129063"/>
                  </a:lnTo>
                  <a:lnTo>
                    <a:pt x="1227074" y="150471"/>
                  </a:lnTo>
                  <a:lnTo>
                    <a:pt x="1227074" y="171887"/>
                  </a:lnTo>
                  <a:lnTo>
                    <a:pt x="1270238" y="171887"/>
                  </a:lnTo>
                  <a:lnTo>
                    <a:pt x="1313400" y="171887"/>
                  </a:lnTo>
                  <a:lnTo>
                    <a:pt x="1313400" y="195974"/>
                  </a:lnTo>
                  <a:lnTo>
                    <a:pt x="1313400" y="220070"/>
                  </a:lnTo>
                  <a:lnTo>
                    <a:pt x="1270238" y="220070"/>
                  </a:lnTo>
                  <a:lnTo>
                    <a:pt x="1227074" y="220070"/>
                  </a:lnTo>
                  <a:lnTo>
                    <a:pt x="1227074" y="238585"/>
                  </a:lnTo>
                  <a:lnTo>
                    <a:pt x="1227074" y="257101"/>
                  </a:lnTo>
                  <a:lnTo>
                    <a:pt x="1277944" y="258662"/>
                  </a:lnTo>
                  <a:lnTo>
                    <a:pt x="1328815" y="260215"/>
                  </a:lnTo>
                  <a:lnTo>
                    <a:pt x="1330696" y="285641"/>
                  </a:lnTo>
                  <a:lnTo>
                    <a:pt x="1332573" y="311067"/>
                  </a:lnTo>
                  <a:lnTo>
                    <a:pt x="1248992" y="311067"/>
                  </a:lnTo>
                  <a:lnTo>
                    <a:pt x="1165411" y="311067"/>
                  </a:lnTo>
                  <a:close/>
                  <a:moveTo>
                    <a:pt x="1413545" y="300396"/>
                  </a:moveTo>
                  <a:cubicBezTo>
                    <a:pt x="1373707" y="279303"/>
                    <a:pt x="1368944" y="265167"/>
                    <a:pt x="1368919" y="167877"/>
                  </a:cubicBezTo>
                  <a:lnTo>
                    <a:pt x="1368919" y="80880"/>
                  </a:lnTo>
                  <a:lnTo>
                    <a:pt x="1396115" y="80880"/>
                  </a:lnTo>
                  <a:lnTo>
                    <a:pt x="1423308" y="80880"/>
                  </a:lnTo>
                  <a:lnTo>
                    <a:pt x="1425403" y="164293"/>
                  </a:lnTo>
                  <a:cubicBezTo>
                    <a:pt x="1427293" y="239491"/>
                    <a:pt x="1428676" y="248453"/>
                    <a:pt x="1439468" y="255299"/>
                  </a:cubicBezTo>
                  <a:cubicBezTo>
                    <a:pt x="1455699" y="265592"/>
                    <a:pt x="1465319" y="264853"/>
                    <a:pt x="1479911" y="252186"/>
                  </a:cubicBezTo>
                  <a:cubicBezTo>
                    <a:pt x="1491146" y="242429"/>
                    <a:pt x="1492243" y="234345"/>
                    <a:pt x="1492243" y="161179"/>
                  </a:cubicBezTo>
                  <a:lnTo>
                    <a:pt x="1492243" y="80880"/>
                  </a:lnTo>
                  <a:lnTo>
                    <a:pt x="1523606" y="80880"/>
                  </a:lnTo>
                  <a:lnTo>
                    <a:pt x="1554966" y="80880"/>
                  </a:lnTo>
                  <a:lnTo>
                    <a:pt x="1552894" y="167868"/>
                  </a:lnTo>
                  <a:cubicBezTo>
                    <a:pt x="1551005" y="247206"/>
                    <a:pt x="1549591" y="256574"/>
                    <a:pt x="1536850" y="274369"/>
                  </a:cubicBezTo>
                  <a:cubicBezTo>
                    <a:pt x="1511636" y="309571"/>
                    <a:pt x="1453923" y="321748"/>
                    <a:pt x="1413568" y="300396"/>
                  </a:cubicBezTo>
                  <a:close/>
                  <a:moveTo>
                    <a:pt x="1609802" y="302678"/>
                  </a:moveTo>
                  <a:cubicBezTo>
                    <a:pt x="1571442" y="288237"/>
                    <a:pt x="1569615" y="284615"/>
                    <a:pt x="1590993" y="265462"/>
                  </a:cubicBezTo>
                  <a:cubicBezTo>
                    <a:pt x="1609552" y="248841"/>
                    <a:pt x="1610829" y="248536"/>
                    <a:pt x="1632879" y="255373"/>
                  </a:cubicBezTo>
                  <a:cubicBezTo>
                    <a:pt x="1663420" y="264834"/>
                    <a:pt x="1680545" y="264585"/>
                    <a:pt x="1692182" y="254477"/>
                  </a:cubicBezTo>
                  <a:cubicBezTo>
                    <a:pt x="1713236" y="236202"/>
                    <a:pt x="1700035" y="224412"/>
                    <a:pt x="1650727" y="217446"/>
                  </a:cubicBezTo>
                  <a:cubicBezTo>
                    <a:pt x="1594222" y="209463"/>
                    <a:pt x="1566266" y="153898"/>
                    <a:pt x="1598222" y="113079"/>
                  </a:cubicBezTo>
                  <a:cubicBezTo>
                    <a:pt x="1617382" y="88605"/>
                    <a:pt x="1635972" y="81056"/>
                    <a:pt x="1677207" y="80982"/>
                  </a:cubicBezTo>
                  <a:cubicBezTo>
                    <a:pt x="1709792" y="80917"/>
                    <a:pt x="1751200" y="95248"/>
                    <a:pt x="1751200" y="106566"/>
                  </a:cubicBezTo>
                  <a:cubicBezTo>
                    <a:pt x="1751200" y="109005"/>
                    <a:pt x="1743541" y="117366"/>
                    <a:pt x="1734181" y="125155"/>
                  </a:cubicBezTo>
                  <a:cubicBezTo>
                    <a:pt x="1721814" y="135438"/>
                    <a:pt x="1714649" y="137933"/>
                    <a:pt x="1707974" y="134265"/>
                  </a:cubicBezTo>
                  <a:cubicBezTo>
                    <a:pt x="1691376" y="125155"/>
                    <a:pt x="1653566" y="128102"/>
                    <a:pt x="1646830" y="139032"/>
                  </a:cubicBezTo>
                  <a:cubicBezTo>
                    <a:pt x="1637464" y="154222"/>
                    <a:pt x="1650762" y="164006"/>
                    <a:pt x="1690863" y="171416"/>
                  </a:cubicBezTo>
                  <a:cubicBezTo>
                    <a:pt x="1717567" y="176350"/>
                    <a:pt x="1730044" y="181995"/>
                    <a:pt x="1742386" y="194727"/>
                  </a:cubicBezTo>
                  <a:cubicBezTo>
                    <a:pt x="1756788" y="209583"/>
                    <a:pt x="1758372" y="215090"/>
                    <a:pt x="1756099" y="242364"/>
                  </a:cubicBezTo>
                  <a:cubicBezTo>
                    <a:pt x="1753228" y="276808"/>
                    <a:pt x="1741748" y="292035"/>
                    <a:pt x="1709776" y="303778"/>
                  </a:cubicBezTo>
                  <a:cubicBezTo>
                    <a:pt x="1683959" y="313266"/>
                    <a:pt x="1636517" y="312749"/>
                    <a:pt x="1609802" y="302678"/>
                  </a:cubicBezTo>
                  <a:close/>
                  <a:moveTo>
                    <a:pt x="1798475" y="307501"/>
                  </a:moveTo>
                  <a:cubicBezTo>
                    <a:pt x="1796212" y="305533"/>
                    <a:pt x="1794362" y="253747"/>
                    <a:pt x="1794362" y="192408"/>
                  </a:cubicBezTo>
                  <a:lnTo>
                    <a:pt x="1794362" y="80880"/>
                  </a:lnTo>
                  <a:lnTo>
                    <a:pt x="1877608" y="80880"/>
                  </a:lnTo>
                  <a:lnTo>
                    <a:pt x="1960850" y="80880"/>
                  </a:lnTo>
                  <a:lnTo>
                    <a:pt x="1960850" y="104967"/>
                  </a:lnTo>
                  <a:lnTo>
                    <a:pt x="1960850" y="129063"/>
                  </a:lnTo>
                  <a:lnTo>
                    <a:pt x="1908065" y="129063"/>
                  </a:lnTo>
                  <a:lnTo>
                    <a:pt x="1855281" y="129063"/>
                  </a:lnTo>
                  <a:lnTo>
                    <a:pt x="1857196" y="149131"/>
                  </a:lnTo>
                  <a:lnTo>
                    <a:pt x="1859108" y="169208"/>
                  </a:lnTo>
                  <a:lnTo>
                    <a:pt x="1903813" y="170779"/>
                  </a:lnTo>
                  <a:lnTo>
                    <a:pt x="1948517" y="172358"/>
                  </a:lnTo>
                  <a:lnTo>
                    <a:pt x="1948517" y="196214"/>
                  </a:lnTo>
                  <a:lnTo>
                    <a:pt x="1948517" y="220070"/>
                  </a:lnTo>
                  <a:lnTo>
                    <a:pt x="1902272" y="220070"/>
                  </a:lnTo>
                  <a:lnTo>
                    <a:pt x="1856025" y="220070"/>
                  </a:lnTo>
                  <a:lnTo>
                    <a:pt x="1856025" y="238798"/>
                  </a:lnTo>
                  <a:lnTo>
                    <a:pt x="1856025" y="257535"/>
                  </a:lnTo>
                  <a:lnTo>
                    <a:pt x="1908439" y="257535"/>
                  </a:lnTo>
                  <a:lnTo>
                    <a:pt x="1960850" y="257535"/>
                  </a:lnTo>
                  <a:lnTo>
                    <a:pt x="1960850" y="284301"/>
                  </a:lnTo>
                  <a:lnTo>
                    <a:pt x="1960850" y="311067"/>
                  </a:lnTo>
                  <a:lnTo>
                    <a:pt x="1881717" y="311067"/>
                  </a:lnTo>
                  <a:cubicBezTo>
                    <a:pt x="1838195" y="311067"/>
                    <a:pt x="1800734" y="309460"/>
                    <a:pt x="1798475" y="307501"/>
                  </a:cubicBezTo>
                  <a:close/>
                  <a:moveTo>
                    <a:pt x="2011721" y="299805"/>
                  </a:moveTo>
                  <a:cubicBezTo>
                    <a:pt x="1997308" y="293605"/>
                    <a:pt x="1985516" y="285909"/>
                    <a:pt x="1985516" y="282703"/>
                  </a:cubicBezTo>
                  <a:cubicBezTo>
                    <a:pt x="1985516" y="279488"/>
                    <a:pt x="1992570" y="270470"/>
                    <a:pt x="2001193" y="262654"/>
                  </a:cubicBezTo>
                  <a:cubicBezTo>
                    <a:pt x="2016680" y="248619"/>
                    <a:pt x="2017209" y="248545"/>
                    <a:pt x="2045029" y="256500"/>
                  </a:cubicBezTo>
                  <a:cubicBezTo>
                    <a:pt x="2078896" y="266174"/>
                    <a:pt x="2104766" y="260630"/>
                    <a:pt x="2107672" y="243066"/>
                  </a:cubicBezTo>
                  <a:cubicBezTo>
                    <a:pt x="2109951" y="229309"/>
                    <a:pt x="2097926" y="222842"/>
                    <a:pt x="2059828" y="217363"/>
                  </a:cubicBezTo>
                  <a:cubicBezTo>
                    <a:pt x="1988263" y="207061"/>
                    <a:pt x="1968664" y="124721"/>
                    <a:pt x="2029849" y="91422"/>
                  </a:cubicBezTo>
                  <a:cubicBezTo>
                    <a:pt x="2055728" y="77333"/>
                    <a:pt x="2121085" y="78561"/>
                    <a:pt x="2147179" y="93631"/>
                  </a:cubicBezTo>
                  <a:lnTo>
                    <a:pt x="2163937" y="103295"/>
                  </a:lnTo>
                  <a:lnTo>
                    <a:pt x="2147179" y="121579"/>
                  </a:lnTo>
                  <a:cubicBezTo>
                    <a:pt x="2136247" y="133498"/>
                    <a:pt x="2127206" y="138663"/>
                    <a:pt x="2121173" y="136445"/>
                  </a:cubicBezTo>
                  <a:cubicBezTo>
                    <a:pt x="2102960" y="129738"/>
                    <a:pt x="2084144" y="127908"/>
                    <a:pt x="2068483" y="131318"/>
                  </a:cubicBezTo>
                  <a:cubicBezTo>
                    <a:pt x="2055643" y="134117"/>
                    <a:pt x="2052940" y="137536"/>
                    <a:pt x="2054497" y="148983"/>
                  </a:cubicBezTo>
                  <a:cubicBezTo>
                    <a:pt x="2056222" y="161669"/>
                    <a:pt x="2060459" y="163951"/>
                    <a:pt x="2094432" y="170474"/>
                  </a:cubicBezTo>
                  <a:cubicBezTo>
                    <a:pt x="2153258" y="181773"/>
                    <a:pt x="2168760" y="199818"/>
                    <a:pt x="2164651" y="252186"/>
                  </a:cubicBezTo>
                  <a:cubicBezTo>
                    <a:pt x="2160828" y="300849"/>
                    <a:pt x="2075784" y="327329"/>
                    <a:pt x="2011721" y="299805"/>
                  </a:cubicBezTo>
                  <a:close/>
                  <a:moveTo>
                    <a:pt x="2503475" y="195974"/>
                  </a:moveTo>
                  <a:lnTo>
                    <a:pt x="2503475" y="80880"/>
                  </a:lnTo>
                  <a:lnTo>
                    <a:pt x="2586719" y="80880"/>
                  </a:lnTo>
                  <a:lnTo>
                    <a:pt x="2669963" y="80880"/>
                  </a:lnTo>
                  <a:lnTo>
                    <a:pt x="2669963" y="104967"/>
                  </a:lnTo>
                  <a:lnTo>
                    <a:pt x="2669963" y="129063"/>
                  </a:lnTo>
                  <a:lnTo>
                    <a:pt x="2617550" y="129063"/>
                  </a:lnTo>
                  <a:lnTo>
                    <a:pt x="2565138" y="129063"/>
                  </a:lnTo>
                  <a:lnTo>
                    <a:pt x="2565138" y="150471"/>
                  </a:lnTo>
                  <a:lnTo>
                    <a:pt x="2565138" y="171887"/>
                  </a:lnTo>
                  <a:lnTo>
                    <a:pt x="2611739" y="171887"/>
                  </a:lnTo>
                  <a:lnTo>
                    <a:pt x="2658340" y="171887"/>
                  </a:lnTo>
                  <a:lnTo>
                    <a:pt x="2656443" y="194634"/>
                  </a:lnTo>
                  <a:lnTo>
                    <a:pt x="2654547" y="217391"/>
                  </a:lnTo>
                  <a:lnTo>
                    <a:pt x="2609843" y="218961"/>
                  </a:lnTo>
                  <a:lnTo>
                    <a:pt x="2565138" y="220532"/>
                  </a:lnTo>
                  <a:lnTo>
                    <a:pt x="2565138" y="239038"/>
                  </a:lnTo>
                  <a:lnTo>
                    <a:pt x="2565138" y="257535"/>
                  </a:lnTo>
                  <a:lnTo>
                    <a:pt x="2617550" y="257535"/>
                  </a:lnTo>
                  <a:lnTo>
                    <a:pt x="2669963" y="257535"/>
                  </a:lnTo>
                  <a:lnTo>
                    <a:pt x="2669963" y="284301"/>
                  </a:lnTo>
                  <a:lnTo>
                    <a:pt x="2669963" y="311067"/>
                  </a:lnTo>
                  <a:lnTo>
                    <a:pt x="2586719" y="311067"/>
                  </a:lnTo>
                  <a:lnTo>
                    <a:pt x="2503475" y="311067"/>
                  </a:lnTo>
                  <a:close/>
                  <a:moveTo>
                    <a:pt x="2759372" y="306226"/>
                  </a:moveTo>
                  <a:cubicBezTo>
                    <a:pt x="2732922" y="296035"/>
                    <a:pt x="2713293" y="270988"/>
                    <a:pt x="2706331" y="238521"/>
                  </a:cubicBezTo>
                  <a:cubicBezTo>
                    <a:pt x="2698330" y="201222"/>
                    <a:pt x="2703462" y="145103"/>
                    <a:pt x="2717164" y="120036"/>
                  </a:cubicBezTo>
                  <a:cubicBezTo>
                    <a:pt x="2745979" y="67326"/>
                    <a:pt x="2846951" y="67668"/>
                    <a:pt x="2875875" y="120582"/>
                  </a:cubicBezTo>
                  <a:cubicBezTo>
                    <a:pt x="2892159" y="150378"/>
                    <a:pt x="2889510" y="155829"/>
                    <a:pt x="2858741" y="155829"/>
                  </a:cubicBezTo>
                  <a:cubicBezTo>
                    <a:pt x="2836534" y="155829"/>
                    <a:pt x="2829854" y="153381"/>
                    <a:pt x="2821358" y="142118"/>
                  </a:cubicBezTo>
                  <a:cubicBezTo>
                    <a:pt x="2813757" y="132048"/>
                    <a:pt x="2806656" y="128851"/>
                    <a:pt x="2794585" y="130070"/>
                  </a:cubicBezTo>
                  <a:cubicBezTo>
                    <a:pt x="2769607" y="132602"/>
                    <a:pt x="2761721" y="151293"/>
                    <a:pt x="2763772" y="203097"/>
                  </a:cubicBezTo>
                  <a:cubicBezTo>
                    <a:pt x="2765232" y="239971"/>
                    <a:pt x="2767613" y="249007"/>
                    <a:pt x="2777509" y="255290"/>
                  </a:cubicBezTo>
                  <a:cubicBezTo>
                    <a:pt x="2794516" y="266091"/>
                    <a:pt x="2804182" y="264788"/>
                    <a:pt x="2820494" y="249506"/>
                  </a:cubicBezTo>
                  <a:cubicBezTo>
                    <a:pt x="2837606" y="233476"/>
                    <a:pt x="2885779" y="229725"/>
                    <a:pt x="2885779" y="244425"/>
                  </a:cubicBezTo>
                  <a:cubicBezTo>
                    <a:pt x="2885779" y="256898"/>
                    <a:pt x="2870431" y="280024"/>
                    <a:pt x="2852499" y="294566"/>
                  </a:cubicBezTo>
                  <a:cubicBezTo>
                    <a:pt x="2835134" y="308647"/>
                    <a:pt x="2782713" y="315216"/>
                    <a:pt x="2759372" y="306226"/>
                  </a:cubicBezTo>
                  <a:close/>
                  <a:moveTo>
                    <a:pt x="2916611" y="195974"/>
                  </a:moveTo>
                  <a:lnTo>
                    <a:pt x="2916611" y="80880"/>
                  </a:lnTo>
                  <a:lnTo>
                    <a:pt x="2947443" y="80880"/>
                  </a:lnTo>
                  <a:lnTo>
                    <a:pt x="2978272" y="80880"/>
                  </a:lnTo>
                  <a:lnTo>
                    <a:pt x="2978272" y="168995"/>
                  </a:lnTo>
                  <a:lnTo>
                    <a:pt x="2978272" y="257101"/>
                  </a:lnTo>
                  <a:lnTo>
                    <a:pt x="3029144" y="258662"/>
                  </a:lnTo>
                  <a:lnTo>
                    <a:pt x="3080015" y="260215"/>
                  </a:lnTo>
                  <a:lnTo>
                    <a:pt x="3081893" y="285641"/>
                  </a:lnTo>
                  <a:lnTo>
                    <a:pt x="3083774" y="311067"/>
                  </a:lnTo>
                  <a:lnTo>
                    <a:pt x="3000192" y="311067"/>
                  </a:lnTo>
                  <a:lnTo>
                    <a:pt x="2916611" y="311067"/>
                  </a:lnTo>
                  <a:close/>
                  <a:moveTo>
                    <a:pt x="3090292" y="306780"/>
                  </a:moveTo>
                  <a:cubicBezTo>
                    <a:pt x="3091424" y="304415"/>
                    <a:pt x="3111771" y="252629"/>
                    <a:pt x="3135511" y="191687"/>
                  </a:cubicBezTo>
                  <a:lnTo>
                    <a:pt x="3178673" y="80880"/>
                  </a:lnTo>
                  <a:lnTo>
                    <a:pt x="3200986" y="80880"/>
                  </a:lnTo>
                  <a:lnTo>
                    <a:pt x="3223299" y="80880"/>
                  </a:lnTo>
                  <a:lnTo>
                    <a:pt x="3267273" y="192713"/>
                  </a:lnTo>
                  <a:cubicBezTo>
                    <a:pt x="3291460" y="254228"/>
                    <a:pt x="3311248" y="306014"/>
                    <a:pt x="3311248" y="307806"/>
                  </a:cubicBezTo>
                  <a:cubicBezTo>
                    <a:pt x="3311248" y="309608"/>
                    <a:pt x="3297306" y="311077"/>
                    <a:pt x="3280264" y="311077"/>
                  </a:cubicBezTo>
                  <a:cubicBezTo>
                    <a:pt x="3250767" y="311077"/>
                    <a:pt x="3249100" y="310301"/>
                    <a:pt x="3245577" y="295010"/>
                  </a:cubicBezTo>
                  <a:cubicBezTo>
                    <a:pt x="3241939" y="279220"/>
                    <a:pt x="3241246" y="278952"/>
                    <a:pt x="3203171" y="278952"/>
                  </a:cubicBezTo>
                  <a:cubicBezTo>
                    <a:pt x="3165708" y="278952"/>
                    <a:pt x="3164257" y="279469"/>
                    <a:pt x="3158016" y="295010"/>
                  </a:cubicBezTo>
                  <a:cubicBezTo>
                    <a:pt x="3151980" y="310042"/>
                    <a:pt x="3149541" y="311077"/>
                    <a:pt x="3119904" y="311077"/>
                  </a:cubicBezTo>
                  <a:cubicBezTo>
                    <a:pt x="3102485" y="311077"/>
                    <a:pt x="3089162" y="309136"/>
                    <a:pt x="3090292" y="306780"/>
                  </a:cubicBezTo>
                  <a:close/>
                  <a:moveTo>
                    <a:pt x="3218284" y="218730"/>
                  </a:moveTo>
                  <a:cubicBezTo>
                    <a:pt x="3218025" y="212096"/>
                    <a:pt x="3214244" y="198256"/>
                    <a:pt x="3209879" y="187945"/>
                  </a:cubicBezTo>
                  <a:lnTo>
                    <a:pt x="3201940" y="169208"/>
                  </a:lnTo>
                  <a:lnTo>
                    <a:pt x="3191850" y="198284"/>
                  </a:lnTo>
                  <a:cubicBezTo>
                    <a:pt x="3186298" y="214277"/>
                    <a:pt x="3181759" y="228127"/>
                    <a:pt x="3181759" y="229069"/>
                  </a:cubicBezTo>
                  <a:cubicBezTo>
                    <a:pt x="3181759" y="230002"/>
                    <a:pt x="3190081" y="230769"/>
                    <a:pt x="3200256" y="230769"/>
                  </a:cubicBezTo>
                  <a:cubicBezTo>
                    <a:pt x="3215468" y="230769"/>
                    <a:pt x="3218670" y="228635"/>
                    <a:pt x="3218284" y="218730"/>
                  </a:cubicBezTo>
                  <a:close/>
                  <a:moveTo>
                    <a:pt x="3335912" y="195974"/>
                  </a:moveTo>
                  <a:lnTo>
                    <a:pt x="3335912" y="80880"/>
                  </a:lnTo>
                  <a:lnTo>
                    <a:pt x="3366744" y="80880"/>
                  </a:lnTo>
                  <a:lnTo>
                    <a:pt x="3397575" y="80880"/>
                  </a:lnTo>
                  <a:lnTo>
                    <a:pt x="3397575" y="195974"/>
                  </a:lnTo>
                  <a:lnTo>
                    <a:pt x="3397575" y="311067"/>
                  </a:lnTo>
                  <a:lnTo>
                    <a:pt x="3366744" y="311067"/>
                  </a:lnTo>
                  <a:lnTo>
                    <a:pt x="3335912" y="311067"/>
                  </a:lnTo>
                  <a:close/>
                  <a:moveTo>
                    <a:pt x="3446904" y="195974"/>
                  </a:moveTo>
                  <a:lnTo>
                    <a:pt x="3446904" y="80880"/>
                  </a:lnTo>
                  <a:lnTo>
                    <a:pt x="3503010" y="80880"/>
                  </a:lnTo>
                  <a:cubicBezTo>
                    <a:pt x="3567882" y="80880"/>
                    <a:pt x="3592712" y="88586"/>
                    <a:pt x="3610066" y="114086"/>
                  </a:cubicBezTo>
                  <a:cubicBezTo>
                    <a:pt x="3616457" y="123483"/>
                    <a:pt x="3621613" y="141176"/>
                    <a:pt x="3621613" y="153723"/>
                  </a:cubicBezTo>
                  <a:cubicBezTo>
                    <a:pt x="3621613" y="174345"/>
                    <a:pt x="3617658" y="182198"/>
                    <a:pt x="3591918" y="212679"/>
                  </a:cubicBezTo>
                  <a:cubicBezTo>
                    <a:pt x="3587610" y="217779"/>
                    <a:pt x="3593389" y="233042"/>
                    <a:pt x="3611912" y="265462"/>
                  </a:cubicBezTo>
                  <a:lnTo>
                    <a:pt x="3637966" y="311067"/>
                  </a:lnTo>
                  <a:lnTo>
                    <a:pt x="3602136" y="311067"/>
                  </a:lnTo>
                  <a:lnTo>
                    <a:pt x="3566309" y="311067"/>
                  </a:lnTo>
                  <a:lnTo>
                    <a:pt x="3545943" y="268243"/>
                  </a:lnTo>
                  <a:cubicBezTo>
                    <a:pt x="3530691" y="236174"/>
                    <a:pt x="3522664" y="225419"/>
                    <a:pt x="3513986" y="225419"/>
                  </a:cubicBezTo>
                  <a:cubicBezTo>
                    <a:pt x="3503613" y="225419"/>
                    <a:pt x="3502400" y="229901"/>
                    <a:pt x="3502400" y="268243"/>
                  </a:cubicBezTo>
                  <a:lnTo>
                    <a:pt x="3502400" y="311067"/>
                  </a:lnTo>
                  <a:lnTo>
                    <a:pt x="3474652" y="311067"/>
                  </a:lnTo>
                  <a:lnTo>
                    <a:pt x="3446904" y="311067"/>
                  </a:lnTo>
                  <a:close/>
                  <a:moveTo>
                    <a:pt x="3557829" y="169282"/>
                  </a:moveTo>
                  <a:cubicBezTo>
                    <a:pt x="3571411" y="155072"/>
                    <a:pt x="3560352" y="135300"/>
                    <a:pt x="3536664" y="131438"/>
                  </a:cubicBezTo>
                  <a:cubicBezTo>
                    <a:pt x="3508387" y="126837"/>
                    <a:pt x="3502400" y="131151"/>
                    <a:pt x="3502400" y="156144"/>
                  </a:cubicBezTo>
                  <a:cubicBezTo>
                    <a:pt x="3502400" y="177070"/>
                    <a:pt x="3502585" y="177237"/>
                    <a:pt x="3526309" y="177237"/>
                  </a:cubicBezTo>
                  <a:cubicBezTo>
                    <a:pt x="3539946" y="177237"/>
                    <a:pt x="3553489" y="173818"/>
                    <a:pt x="3557829" y="169282"/>
                  </a:cubicBezTo>
                  <a:close/>
                  <a:moveTo>
                    <a:pt x="3668888" y="195974"/>
                  </a:moveTo>
                  <a:lnTo>
                    <a:pt x="3668888" y="80880"/>
                  </a:lnTo>
                  <a:lnTo>
                    <a:pt x="3749046" y="80880"/>
                  </a:lnTo>
                  <a:lnTo>
                    <a:pt x="3829209" y="80880"/>
                  </a:lnTo>
                  <a:lnTo>
                    <a:pt x="3829209" y="104755"/>
                  </a:lnTo>
                  <a:lnTo>
                    <a:pt x="3829209" y="128629"/>
                  </a:lnTo>
                  <a:lnTo>
                    <a:pt x="3778337" y="130181"/>
                  </a:lnTo>
                  <a:lnTo>
                    <a:pt x="3727465" y="131733"/>
                  </a:lnTo>
                  <a:lnTo>
                    <a:pt x="3727465" y="150471"/>
                  </a:lnTo>
                  <a:lnTo>
                    <a:pt x="3727465" y="169208"/>
                  </a:lnTo>
                  <a:lnTo>
                    <a:pt x="3772172" y="170779"/>
                  </a:lnTo>
                  <a:lnTo>
                    <a:pt x="3816874" y="172358"/>
                  </a:lnTo>
                  <a:lnTo>
                    <a:pt x="3816874" y="196214"/>
                  </a:lnTo>
                  <a:lnTo>
                    <a:pt x="3816874" y="220070"/>
                  </a:lnTo>
                  <a:lnTo>
                    <a:pt x="3770629" y="220070"/>
                  </a:lnTo>
                  <a:lnTo>
                    <a:pt x="3724382" y="220070"/>
                  </a:lnTo>
                  <a:lnTo>
                    <a:pt x="3724382" y="238798"/>
                  </a:lnTo>
                  <a:lnTo>
                    <a:pt x="3724382" y="257535"/>
                  </a:lnTo>
                  <a:lnTo>
                    <a:pt x="3776794" y="257535"/>
                  </a:lnTo>
                  <a:lnTo>
                    <a:pt x="3829209" y="257535"/>
                  </a:lnTo>
                  <a:lnTo>
                    <a:pt x="3829209" y="284301"/>
                  </a:lnTo>
                  <a:lnTo>
                    <a:pt x="3829209" y="311067"/>
                  </a:lnTo>
                  <a:lnTo>
                    <a:pt x="3749046" y="311067"/>
                  </a:lnTo>
                  <a:lnTo>
                    <a:pt x="3668888" y="311067"/>
                  </a:lnTo>
                  <a:close/>
                  <a:moveTo>
                    <a:pt x="3917114" y="302262"/>
                  </a:moveTo>
                  <a:cubicBezTo>
                    <a:pt x="3906115" y="297560"/>
                    <a:pt x="3890851" y="284967"/>
                    <a:pt x="3883201" y="274286"/>
                  </a:cubicBezTo>
                  <a:cubicBezTo>
                    <a:pt x="3870546" y="256611"/>
                    <a:pt x="3869090" y="247002"/>
                    <a:pt x="3867113" y="167868"/>
                  </a:cubicBezTo>
                  <a:lnTo>
                    <a:pt x="3864937" y="80880"/>
                  </a:lnTo>
                  <a:lnTo>
                    <a:pt x="3896402" y="80880"/>
                  </a:lnTo>
                  <a:lnTo>
                    <a:pt x="3927866" y="80880"/>
                  </a:lnTo>
                  <a:lnTo>
                    <a:pt x="3927866" y="161179"/>
                  </a:lnTo>
                  <a:cubicBezTo>
                    <a:pt x="3927866" y="234345"/>
                    <a:pt x="3928963" y="242429"/>
                    <a:pt x="3940198" y="252186"/>
                  </a:cubicBezTo>
                  <a:cubicBezTo>
                    <a:pt x="3954790" y="264853"/>
                    <a:pt x="3964410" y="265592"/>
                    <a:pt x="3980641" y="255309"/>
                  </a:cubicBezTo>
                  <a:cubicBezTo>
                    <a:pt x="3991442" y="248453"/>
                    <a:pt x="3992805" y="239574"/>
                    <a:pt x="3994588" y="164302"/>
                  </a:cubicBezTo>
                  <a:lnTo>
                    <a:pt x="3996563" y="80880"/>
                  </a:lnTo>
                  <a:lnTo>
                    <a:pt x="4024274" y="80880"/>
                  </a:lnTo>
                  <a:lnTo>
                    <a:pt x="4051985" y="80880"/>
                  </a:lnTo>
                  <a:lnTo>
                    <a:pt x="4050047" y="174151"/>
                  </a:lnTo>
                  <a:cubicBezTo>
                    <a:pt x="4048153" y="265148"/>
                    <a:pt x="4047735" y="267763"/>
                    <a:pt x="4032691" y="281724"/>
                  </a:cubicBezTo>
                  <a:cubicBezTo>
                    <a:pt x="4000649" y="311456"/>
                    <a:pt x="3956806" y="319253"/>
                    <a:pt x="3917114" y="302262"/>
                  </a:cubicBezTo>
                  <a:close/>
                  <a:moveTo>
                    <a:pt x="4098466" y="307501"/>
                  </a:moveTo>
                  <a:cubicBezTo>
                    <a:pt x="4096204" y="305533"/>
                    <a:pt x="4094354" y="253535"/>
                    <a:pt x="4094354" y="191936"/>
                  </a:cubicBezTo>
                  <a:lnTo>
                    <a:pt x="4094354" y="79938"/>
                  </a:lnTo>
                  <a:lnTo>
                    <a:pt x="4162078" y="81749"/>
                  </a:lnTo>
                  <a:cubicBezTo>
                    <a:pt x="4228350" y="83523"/>
                    <a:pt x="4230214" y="83911"/>
                    <a:pt x="4248831" y="100089"/>
                  </a:cubicBezTo>
                  <a:cubicBezTo>
                    <a:pt x="4282679" y="129497"/>
                    <a:pt x="4284112" y="177486"/>
                    <a:pt x="4251922" y="203735"/>
                  </a:cubicBezTo>
                  <a:lnTo>
                    <a:pt x="4236818" y="216051"/>
                  </a:lnTo>
                  <a:lnTo>
                    <a:pt x="4261161" y="258090"/>
                  </a:lnTo>
                  <a:cubicBezTo>
                    <a:pt x="4274551" y="281206"/>
                    <a:pt x="4285507" y="302586"/>
                    <a:pt x="4285507" y="305598"/>
                  </a:cubicBezTo>
                  <a:cubicBezTo>
                    <a:pt x="4285507" y="308638"/>
                    <a:pt x="4270939" y="311067"/>
                    <a:pt x="4252716" y="311067"/>
                  </a:cubicBezTo>
                  <a:lnTo>
                    <a:pt x="4219926" y="311067"/>
                  </a:lnTo>
                  <a:lnTo>
                    <a:pt x="4199558" y="268243"/>
                  </a:lnTo>
                  <a:cubicBezTo>
                    <a:pt x="4184308" y="236174"/>
                    <a:pt x="4176279" y="225419"/>
                    <a:pt x="4167604" y="225419"/>
                  </a:cubicBezTo>
                  <a:cubicBezTo>
                    <a:pt x="4157230" y="225419"/>
                    <a:pt x="4156015" y="229901"/>
                    <a:pt x="4156015" y="268243"/>
                  </a:cubicBezTo>
                  <a:lnTo>
                    <a:pt x="4156015" y="311067"/>
                  </a:lnTo>
                  <a:lnTo>
                    <a:pt x="4129295" y="311067"/>
                  </a:lnTo>
                  <a:cubicBezTo>
                    <a:pt x="4114600" y="311067"/>
                    <a:pt x="4100725" y="309460"/>
                    <a:pt x="4098466" y="307501"/>
                  </a:cubicBezTo>
                  <a:close/>
                  <a:moveTo>
                    <a:pt x="4210278" y="170815"/>
                  </a:moveTo>
                  <a:cubicBezTo>
                    <a:pt x="4229161" y="154425"/>
                    <a:pt x="4203667" y="126255"/>
                    <a:pt x="4173330" y="129987"/>
                  </a:cubicBezTo>
                  <a:cubicBezTo>
                    <a:pt x="4161383" y="131456"/>
                    <a:pt x="4158794" y="135392"/>
                    <a:pt x="4157202" y="154490"/>
                  </a:cubicBezTo>
                  <a:lnTo>
                    <a:pt x="4155306" y="177237"/>
                  </a:lnTo>
                  <a:lnTo>
                    <a:pt x="4179093" y="177237"/>
                  </a:lnTo>
                  <a:cubicBezTo>
                    <a:pt x="4192176" y="177237"/>
                    <a:pt x="4206210" y="174345"/>
                    <a:pt x="4210278" y="170815"/>
                  </a:cubicBezTo>
                  <a:close/>
                  <a:moveTo>
                    <a:pt x="4331749" y="303648"/>
                  </a:moveTo>
                  <a:cubicBezTo>
                    <a:pt x="4299486" y="291443"/>
                    <a:pt x="4296589" y="283895"/>
                    <a:pt x="4316174" y="263060"/>
                  </a:cubicBezTo>
                  <a:cubicBezTo>
                    <a:pt x="4329717" y="248656"/>
                    <a:pt x="4335383" y="245912"/>
                    <a:pt x="4341897" y="250587"/>
                  </a:cubicBezTo>
                  <a:cubicBezTo>
                    <a:pt x="4355402" y="260279"/>
                    <a:pt x="4393872" y="264483"/>
                    <a:pt x="4408182" y="257840"/>
                  </a:cubicBezTo>
                  <a:cubicBezTo>
                    <a:pt x="4434211" y="245746"/>
                    <a:pt x="4421819" y="220070"/>
                    <a:pt x="4389953" y="220070"/>
                  </a:cubicBezTo>
                  <a:cubicBezTo>
                    <a:pt x="4366141" y="220070"/>
                    <a:pt x="4328155" y="202608"/>
                    <a:pt x="4319184" y="187548"/>
                  </a:cubicBezTo>
                  <a:cubicBezTo>
                    <a:pt x="4299112" y="153852"/>
                    <a:pt x="4312458" y="107563"/>
                    <a:pt x="4347412" y="89639"/>
                  </a:cubicBezTo>
                  <a:cubicBezTo>
                    <a:pt x="4378390" y="73748"/>
                    <a:pt x="4459023" y="81851"/>
                    <a:pt x="4473592" y="102316"/>
                  </a:cubicBezTo>
                  <a:cubicBezTo>
                    <a:pt x="4476347" y="106187"/>
                    <a:pt x="4470780" y="115223"/>
                    <a:pt x="4459714" y="124832"/>
                  </a:cubicBezTo>
                  <a:cubicBezTo>
                    <a:pt x="4444102" y="138386"/>
                    <a:pt x="4439258" y="139956"/>
                    <a:pt x="4428520" y="134967"/>
                  </a:cubicBezTo>
                  <a:cubicBezTo>
                    <a:pt x="4397598" y="120600"/>
                    <a:pt x="4355136" y="134782"/>
                    <a:pt x="4369575" y="154656"/>
                  </a:cubicBezTo>
                  <a:cubicBezTo>
                    <a:pt x="4373028" y="159405"/>
                    <a:pt x="4392602" y="166528"/>
                    <a:pt x="4413072" y="170474"/>
                  </a:cubicBezTo>
                  <a:cubicBezTo>
                    <a:pt x="4459864" y="179500"/>
                    <a:pt x="4475894" y="193359"/>
                    <a:pt x="4480281" y="228607"/>
                  </a:cubicBezTo>
                  <a:cubicBezTo>
                    <a:pt x="4486633" y="279626"/>
                    <a:pt x="4449701" y="311261"/>
                    <a:pt x="4384261" y="310855"/>
                  </a:cubicBezTo>
                  <a:cubicBezTo>
                    <a:pt x="4365556" y="310744"/>
                    <a:pt x="4341927" y="307501"/>
                    <a:pt x="4331749" y="303648"/>
                  </a:cubicBezTo>
                  <a:close/>
                  <a:moveTo>
                    <a:pt x="2287460" y="253525"/>
                  </a:moveTo>
                  <a:cubicBezTo>
                    <a:pt x="2266216" y="224819"/>
                    <a:pt x="2248795" y="198921"/>
                    <a:pt x="2248749" y="195974"/>
                  </a:cubicBezTo>
                  <a:cubicBezTo>
                    <a:pt x="2248629" y="188546"/>
                    <a:pt x="2324798" y="86230"/>
                    <a:pt x="2330448" y="86230"/>
                  </a:cubicBezTo>
                  <a:cubicBezTo>
                    <a:pt x="2334515" y="86230"/>
                    <a:pt x="2409735" y="183954"/>
                    <a:pt x="2412837" y="193258"/>
                  </a:cubicBezTo>
                  <a:cubicBezTo>
                    <a:pt x="2414537" y="198376"/>
                    <a:pt x="2335936" y="305718"/>
                    <a:pt x="2330492" y="305718"/>
                  </a:cubicBezTo>
                  <a:cubicBezTo>
                    <a:pt x="2328069" y="305718"/>
                    <a:pt x="2308705" y="282232"/>
                    <a:pt x="2287460" y="253525"/>
                  </a:cubicBezTo>
                  <a:close/>
                  <a:moveTo>
                    <a:pt x="67863" y="50456"/>
                  </a:moveTo>
                  <a:cubicBezTo>
                    <a:pt x="67863" y="45106"/>
                    <a:pt x="70787" y="31700"/>
                    <a:pt x="74319" y="20659"/>
                  </a:cubicBezTo>
                  <a:cubicBezTo>
                    <a:pt x="80535" y="1229"/>
                    <a:pt x="81643" y="582"/>
                    <a:pt x="108708" y="582"/>
                  </a:cubicBezTo>
                  <a:lnTo>
                    <a:pt x="136675" y="582"/>
                  </a:lnTo>
                  <a:lnTo>
                    <a:pt x="118039" y="28688"/>
                  </a:lnTo>
                  <a:cubicBezTo>
                    <a:pt x="104287" y="49430"/>
                    <a:pt x="95269" y="57237"/>
                    <a:pt x="83616" y="58485"/>
                  </a:cubicBezTo>
                  <a:cubicBezTo>
                    <a:pt x="71746" y="59760"/>
                    <a:pt x="67837" y="57764"/>
                    <a:pt x="67863" y="50456"/>
                  </a:cubicBezTo>
                  <a:close/>
                  <a:moveTo>
                    <a:pt x="2569104" y="44746"/>
                  </a:moveTo>
                  <a:cubicBezTo>
                    <a:pt x="2581524" y="1229"/>
                    <a:pt x="2579489" y="3363"/>
                    <a:pt x="2610161" y="1635"/>
                  </a:cubicBezTo>
                  <a:lnTo>
                    <a:pt x="2638944" y="0"/>
                  </a:lnTo>
                  <a:lnTo>
                    <a:pt x="2618999" y="29630"/>
                  </a:lnTo>
                  <a:cubicBezTo>
                    <a:pt x="2602474" y="54179"/>
                    <a:pt x="2596122" y="59279"/>
                    <a:pt x="2581977" y="59362"/>
                  </a:cubicBezTo>
                  <a:cubicBezTo>
                    <a:pt x="2566427" y="59455"/>
                    <a:pt x="2565277" y="58152"/>
                    <a:pt x="2569104" y="44746"/>
                  </a:cubicBezTo>
                  <a:close/>
                </a:path>
              </a:pathLst>
            </a:custGeom>
            <a:solidFill>
              <a:schemeClr val="tx1"/>
            </a:solidFill>
            <a:ln w="703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2" name="ZoneTexte 9"/>
          <p:cNvSpPr/>
          <p:nvPr/>
        </p:nvSpPr>
        <p:spPr>
          <a:xfrm>
            <a:off x="0" y="298080"/>
            <a:ext cx="6857640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000000"/>
                </a:solidFill>
                <a:latin typeface="DK Lemon Yellow Sun"/>
              </a:rPr>
              <a:t>Camp 2022 – TOP départ</a:t>
            </a:r>
            <a:endParaRPr lang="en-US" sz="3200" b="0" strike="noStrike" spc="-1" dirty="0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fr-FR" sz="1600" b="0" strike="noStrike" spc="-1" dirty="0">
                <a:solidFill>
                  <a:srgbClr val="404040"/>
                </a:solidFill>
                <a:latin typeface="DK Lemon Yellow Sun"/>
              </a:rPr>
              <a:t>Eclaireuses Eclaireurs de France</a:t>
            </a:r>
            <a:endParaRPr lang="en-US" sz="1600" b="0" strike="noStrike" spc="-1" dirty="0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fr-FR" sz="1600" b="0" strike="noStrike" spc="-1" dirty="0">
                <a:solidFill>
                  <a:srgbClr val="404040"/>
                </a:solidFill>
                <a:latin typeface="DK Lemon Yellow Sun"/>
              </a:rPr>
              <a:t>Groupe de Lyon Croix-Rousse</a:t>
            </a:r>
            <a:endParaRPr lang="en-US" sz="1600" b="0" strike="noStrike" spc="-1" dirty="0">
              <a:latin typeface="Calibri"/>
            </a:endParaRPr>
          </a:p>
        </p:txBody>
      </p:sp>
      <p:pic>
        <p:nvPicPr>
          <p:cNvPr id="53" name="Image 58"/>
          <p:cNvPicPr/>
          <p:nvPr/>
        </p:nvPicPr>
        <p:blipFill>
          <a:blip r:embed="rId2"/>
          <a:stretch/>
        </p:blipFill>
        <p:spPr>
          <a:xfrm>
            <a:off x="43560" y="9270360"/>
            <a:ext cx="1962000" cy="523800"/>
          </a:xfrm>
          <a:prstGeom prst="rect">
            <a:avLst/>
          </a:prstGeom>
          <a:ln w="0">
            <a:noFill/>
          </a:ln>
        </p:spPr>
      </p:pic>
      <p:pic>
        <p:nvPicPr>
          <p:cNvPr id="54" name="Image 60"/>
          <p:cNvPicPr/>
          <p:nvPr/>
        </p:nvPicPr>
        <p:blipFill>
          <a:blip r:embed="rId3"/>
          <a:stretch/>
        </p:blipFill>
        <p:spPr>
          <a:xfrm>
            <a:off x="6001920" y="9068760"/>
            <a:ext cx="668520" cy="725040"/>
          </a:xfrm>
          <a:prstGeom prst="rect">
            <a:avLst/>
          </a:prstGeom>
          <a:ln w="0">
            <a:noFill/>
          </a:ln>
        </p:spPr>
      </p:pic>
      <p:sp>
        <p:nvSpPr>
          <p:cNvPr id="55" name="ZoneTexte 93"/>
          <p:cNvSpPr/>
          <p:nvPr/>
        </p:nvSpPr>
        <p:spPr>
          <a:xfrm>
            <a:off x="245160" y="2971080"/>
            <a:ext cx="205236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de-DE" sz="2400" b="0" strike="noStrike" spc="-1">
                <a:solidFill>
                  <a:srgbClr val="009BA5"/>
                </a:solidFill>
                <a:latin typeface="DK Lemon Yellow Sun"/>
              </a:rPr>
              <a:t>Communication</a:t>
            </a:r>
            <a:endParaRPr lang="en-US" sz="2400" b="0" strike="noStrike" spc="-1">
              <a:latin typeface="Calibri"/>
            </a:endParaRPr>
          </a:p>
        </p:txBody>
      </p:sp>
      <p:sp>
        <p:nvSpPr>
          <p:cNvPr id="56" name="ZoneTexte 136"/>
          <p:cNvSpPr/>
          <p:nvPr/>
        </p:nvSpPr>
        <p:spPr>
          <a:xfrm>
            <a:off x="245160" y="4928400"/>
            <a:ext cx="262944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de-DE" sz="2400" b="0" strike="noStrike" spc="-1">
                <a:solidFill>
                  <a:srgbClr val="FA983A"/>
                </a:solidFill>
                <a:latin typeface="DK Lemon Yellow Sun"/>
              </a:rPr>
              <a:t>En cas d‘urgence</a:t>
            </a:r>
            <a:endParaRPr lang="en-US" sz="2400" b="0" strike="noStrike" spc="-1">
              <a:latin typeface="Calibri"/>
            </a:endParaRPr>
          </a:p>
        </p:txBody>
      </p:sp>
      <p:sp>
        <p:nvSpPr>
          <p:cNvPr id="57" name="ZoneTexte 137"/>
          <p:cNvSpPr/>
          <p:nvPr/>
        </p:nvSpPr>
        <p:spPr>
          <a:xfrm>
            <a:off x="245160" y="5328000"/>
            <a:ext cx="631656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1100" b="0" strike="noStrike" spc="-1">
                <a:solidFill>
                  <a:srgbClr val="000000"/>
                </a:solidFill>
                <a:latin typeface="Vista Slab OT Book"/>
              </a:rPr>
              <a:t>Ci-dessous les numéros de téléphones de certain·es respons du camp. Ce sont </a:t>
            </a:r>
            <a:r>
              <a:rPr lang="fr-FR" sz="1100" b="1" strike="noStrike" spc="-1">
                <a:solidFill>
                  <a:srgbClr val="000000"/>
                </a:solidFill>
                <a:latin typeface="Vista Slab OT Book"/>
              </a:rPr>
              <a:t>nos numéros personnels, à utiliser en cas d’urgence uniquement.</a:t>
            </a:r>
            <a:endParaRPr lang="en-US" sz="1100" b="0" strike="noStrike" spc="-1">
              <a:latin typeface="Calibri"/>
            </a:endParaRPr>
          </a:p>
        </p:txBody>
      </p:sp>
      <p:graphicFrame>
        <p:nvGraphicFramePr>
          <p:cNvPr id="58" name="Tableau 3"/>
          <p:cNvGraphicFramePr/>
          <p:nvPr>
            <p:extLst>
              <p:ext uri="{D42A27DB-BD31-4B8C-83A1-F6EECF244321}">
                <p14:modId xmlns:p14="http://schemas.microsoft.com/office/powerpoint/2010/main" val="3408590437"/>
              </p:ext>
            </p:extLst>
          </p:nvPr>
        </p:nvGraphicFramePr>
        <p:xfrm>
          <a:off x="196850" y="5772150"/>
          <a:ext cx="2959100" cy="548640"/>
        </p:xfrm>
        <a:graphic>
          <a:graphicData uri="http://schemas.openxmlformats.org/drawingml/2006/table">
            <a:tbl>
              <a:tblPr/>
              <a:tblGrid>
                <a:gridCol w="295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91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200" b="0" strike="noStrike" spc="-1" dirty="0">
                          <a:solidFill>
                            <a:srgbClr val="000000"/>
                          </a:solidFill>
                          <a:latin typeface="Vista Slab OT Book"/>
                        </a:rPr>
                        <a:t>Théo :       06 98 73 38 99  pour les </a:t>
                      </a:r>
                      <a:r>
                        <a:rPr lang="fr-FR" sz="1200" b="0" strike="noStrike" spc="-1" dirty="0" err="1">
                          <a:solidFill>
                            <a:srgbClr val="000000"/>
                          </a:solidFill>
                          <a:latin typeface="Vista Slab OT Book"/>
                        </a:rPr>
                        <a:t>loux</a:t>
                      </a:r>
                      <a:endParaRPr lang="en-US" sz="1200" b="0" strike="noStrike" spc="-1" dirty="0">
                        <a:latin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200" b="0" strike="noStrike" spc="-1" dirty="0">
                          <a:solidFill>
                            <a:srgbClr val="000000"/>
                          </a:solidFill>
                          <a:latin typeface="Vista Slab OT Book"/>
                        </a:rPr>
                        <a:t>Apolline : 06 79 73 77 29 pour les </a:t>
                      </a:r>
                      <a:r>
                        <a:rPr lang="fr-FR" sz="1200" b="0" strike="noStrike" spc="-1" dirty="0" err="1">
                          <a:solidFill>
                            <a:srgbClr val="000000"/>
                          </a:solidFill>
                          <a:latin typeface="Vista Slab OT Book"/>
                        </a:rPr>
                        <a:t>éclés</a:t>
                      </a:r>
                      <a:endParaRPr lang="en-US" sz="1200" b="0" strike="noStrike" spc="-1" dirty="0">
                        <a:latin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9" name="ZoneTexte 138"/>
          <p:cNvSpPr/>
          <p:nvPr/>
        </p:nvSpPr>
        <p:spPr>
          <a:xfrm>
            <a:off x="245160" y="8132760"/>
            <a:ext cx="329652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de-DE" sz="2400" b="0" strike="noStrike" spc="-1">
                <a:solidFill>
                  <a:srgbClr val="009BA5"/>
                </a:solidFill>
                <a:latin typeface="DK Lemon Yellow Sun"/>
              </a:rPr>
              <a:t>Des nouvelles du camp !</a:t>
            </a:r>
            <a:endParaRPr lang="en-US" sz="2400" b="0" strike="noStrike" spc="-1">
              <a:latin typeface="Calibri"/>
            </a:endParaRPr>
          </a:p>
        </p:txBody>
      </p:sp>
      <p:sp>
        <p:nvSpPr>
          <p:cNvPr id="60" name="ZoneTexte 141"/>
          <p:cNvSpPr/>
          <p:nvPr/>
        </p:nvSpPr>
        <p:spPr>
          <a:xfrm>
            <a:off x="250920" y="8524800"/>
            <a:ext cx="6310800" cy="607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1100" b="0" strike="noStrike" spc="-1">
                <a:solidFill>
                  <a:srgbClr val="000000"/>
                </a:solidFill>
                <a:latin typeface="Vista Slab OT Book"/>
              </a:rPr>
              <a:t>Nous essaierons de vous donner des nouvelles régulièrement sur le site du groupe </a:t>
            </a:r>
            <a:r>
              <a:rPr lang="fr-FR" sz="1200" b="1" u="sng" strike="noStrike" spc="-1">
                <a:solidFill>
                  <a:srgbClr val="0563C1"/>
                </a:solidFill>
                <a:uFillTx/>
                <a:latin typeface="Vista Slab OT Book"/>
                <a:hlinkClick r:id="rId4"/>
              </a:rPr>
              <a:t>https://lyoncroixrousse.eedf.fr</a:t>
            </a:r>
            <a:r>
              <a:rPr lang="fr-FR" sz="1100" b="0" strike="noStrike" spc="-1">
                <a:solidFill>
                  <a:srgbClr val="000000"/>
                </a:solidFill>
                <a:latin typeface="Vista Slab OT Book"/>
              </a:rPr>
              <a:t>, sur les pages photos, webradio et actualités du site.</a:t>
            </a:r>
            <a:endParaRPr lang="en-US" sz="1100" b="0" strike="noStrike" spc="-1">
              <a:latin typeface="Calibri"/>
            </a:endParaRPr>
          </a:p>
          <a:p>
            <a:pPr algn="just">
              <a:lnSpc>
                <a:spcPct val="100000"/>
              </a:lnSpc>
            </a:pPr>
            <a:r>
              <a:rPr lang="fr-FR" sz="1100" b="1" strike="noStrike" spc="-1">
                <a:solidFill>
                  <a:srgbClr val="000000"/>
                </a:solidFill>
                <a:latin typeface="Vista Slab OT Book"/>
              </a:rPr>
              <a:t>Mot de passe: lesphotosdesecles (si demandé)</a:t>
            </a:r>
            <a:endParaRPr lang="en-US" sz="1100" b="0" strike="noStrike" spc="-1">
              <a:latin typeface="Calibri"/>
            </a:endParaRPr>
          </a:p>
        </p:txBody>
      </p:sp>
      <p:sp>
        <p:nvSpPr>
          <p:cNvPr id="61" name="ZoneTexte 142"/>
          <p:cNvSpPr/>
          <p:nvPr/>
        </p:nvSpPr>
        <p:spPr>
          <a:xfrm>
            <a:off x="252360" y="6445420"/>
            <a:ext cx="226764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de-DE" sz="2400" b="0" strike="noStrike" spc="-1" dirty="0" err="1">
                <a:solidFill>
                  <a:srgbClr val="97BF0D"/>
                </a:solidFill>
                <a:latin typeface="DK Lemon Yellow Sun"/>
              </a:rPr>
              <a:t>dé-chargement</a:t>
            </a:r>
            <a:endParaRPr lang="en-US" sz="2400" b="0" strike="noStrike" spc="-1" dirty="0">
              <a:latin typeface="Calibri"/>
            </a:endParaRPr>
          </a:p>
        </p:txBody>
      </p:sp>
      <p:sp>
        <p:nvSpPr>
          <p:cNvPr id="62" name="ZoneTexte 143"/>
          <p:cNvSpPr/>
          <p:nvPr/>
        </p:nvSpPr>
        <p:spPr>
          <a:xfrm>
            <a:off x="256320" y="6830198"/>
            <a:ext cx="2516400" cy="110654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1100" b="0" strike="noStrike" spc="-1" dirty="0">
                <a:solidFill>
                  <a:srgbClr val="000000"/>
                </a:solidFill>
                <a:latin typeface="Vista Slab OT Book"/>
              </a:rPr>
              <a:t>Nous avons besoin de vous à la Croix-Rousse pour (dé)charger tout notre matériel de camp </a:t>
            </a:r>
            <a:r>
              <a:rPr lang="fr-FR" sz="1100" b="1" strike="noStrike" spc="-1" dirty="0">
                <a:solidFill>
                  <a:srgbClr val="000000"/>
                </a:solidFill>
                <a:latin typeface="Vista Slab OT Book"/>
              </a:rPr>
              <a:t>le samedi 2 juillet matin </a:t>
            </a:r>
            <a:r>
              <a:rPr lang="fr-FR" sz="1100" b="1" spc="-1" dirty="0">
                <a:solidFill>
                  <a:srgbClr val="000000"/>
                </a:solidFill>
                <a:latin typeface="Vista Slab OT Book"/>
              </a:rPr>
              <a:t>à</a:t>
            </a:r>
            <a:r>
              <a:rPr lang="fr-FR" sz="1100" b="1" strike="noStrike" spc="-1" dirty="0">
                <a:solidFill>
                  <a:srgbClr val="000000"/>
                </a:solidFill>
                <a:latin typeface="Vista Slab OT Book"/>
              </a:rPr>
              <a:t> </a:t>
            </a:r>
            <a:r>
              <a:rPr lang="fr-FR" sz="1100" b="1" spc="-1" dirty="0">
                <a:solidFill>
                  <a:srgbClr val="000000"/>
                </a:solidFill>
                <a:latin typeface="Vista Slab OT Book"/>
              </a:rPr>
              <a:t>9</a:t>
            </a:r>
            <a:r>
              <a:rPr lang="fr-FR" sz="1100" b="1" strike="noStrike" spc="-1" dirty="0">
                <a:solidFill>
                  <a:srgbClr val="000000"/>
                </a:solidFill>
                <a:latin typeface="Vista Slab OT Book"/>
              </a:rPr>
              <a:t>h30 </a:t>
            </a:r>
            <a:r>
              <a:rPr lang="fr-FR" sz="1100" b="0" strike="noStrike" spc="-1" dirty="0">
                <a:solidFill>
                  <a:srgbClr val="000000"/>
                </a:solidFill>
                <a:latin typeface="Vista Slab OT Book"/>
              </a:rPr>
              <a:t>et le </a:t>
            </a:r>
            <a:r>
              <a:rPr lang="fr-FR" sz="1100" b="1" spc="-1" dirty="0">
                <a:solidFill>
                  <a:srgbClr val="000000"/>
                </a:solidFill>
                <a:latin typeface="Vista Slab OT Book"/>
              </a:rPr>
              <a:t>lundi</a:t>
            </a:r>
            <a:r>
              <a:rPr lang="fr-FR" sz="1100" b="1" strike="noStrike" spc="-1" dirty="0">
                <a:solidFill>
                  <a:srgbClr val="000000"/>
                </a:solidFill>
                <a:latin typeface="Vista Slab OT Book"/>
              </a:rPr>
              <a:t> 25 juillet à 17h.</a:t>
            </a:r>
            <a:r>
              <a:rPr lang="fr-FR" sz="1100" b="0" strike="noStrike" spc="-1" dirty="0">
                <a:solidFill>
                  <a:srgbClr val="000000"/>
                </a:solidFill>
                <a:latin typeface="Vista Slab OT Book"/>
              </a:rPr>
              <a:t> Les horaires du retour seront précisés par mail. Nous comptons sur vous !</a:t>
            </a:r>
            <a:endParaRPr lang="en-US" sz="1100" b="0" strike="noStrike" spc="-1" dirty="0">
              <a:latin typeface="Calibri"/>
            </a:endParaRPr>
          </a:p>
        </p:txBody>
      </p:sp>
      <p:pic>
        <p:nvPicPr>
          <p:cNvPr id="63" name="Image 2" descr="Image 2"/>
          <p:cNvPicPr/>
          <p:nvPr/>
        </p:nvPicPr>
        <p:blipFill>
          <a:blip r:embed="rId5"/>
          <a:stretch/>
        </p:blipFill>
        <p:spPr>
          <a:xfrm>
            <a:off x="1989360" y="1332720"/>
            <a:ext cx="2879280" cy="452880"/>
          </a:xfrm>
          <a:prstGeom prst="rect">
            <a:avLst/>
          </a:prstGeom>
          <a:ln w="12700">
            <a:noFill/>
          </a:ln>
        </p:spPr>
      </p:pic>
      <p:grpSp>
        <p:nvGrpSpPr>
          <p:cNvPr id="64" name="Groupe 2"/>
          <p:cNvGrpSpPr/>
          <p:nvPr/>
        </p:nvGrpSpPr>
        <p:grpSpPr>
          <a:xfrm>
            <a:off x="4950000" y="266040"/>
            <a:ext cx="1834560" cy="1083960"/>
            <a:chOff x="4950000" y="266040"/>
            <a:chExt cx="1834560" cy="1083960"/>
          </a:xfrm>
        </p:grpSpPr>
        <p:sp>
          <p:nvSpPr>
            <p:cNvPr id="65" name="ZoneTexte 63"/>
            <p:cNvSpPr/>
            <p:nvPr/>
          </p:nvSpPr>
          <p:spPr>
            <a:xfrm>
              <a:off x="4950000" y="833400"/>
              <a:ext cx="1834560" cy="516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de-DE" sz="1400" b="0" strike="noStrike" spc="-1">
                  <a:solidFill>
                    <a:srgbClr val="70AD47"/>
                  </a:solidFill>
                  <a:latin typeface="Vista Slab OT Bold"/>
                </a:rPr>
                <a:t>Éclaireuses Eclaireurs</a:t>
              </a:r>
              <a:endParaRPr lang="en-US" sz="1400" b="0" strike="noStrike" spc="-1">
                <a:latin typeface="Calibri"/>
              </a:endParaRPr>
            </a:p>
          </p:txBody>
        </p:sp>
        <p:pic>
          <p:nvPicPr>
            <p:cNvPr id="66" name="Image 64"/>
            <p:cNvPicPr/>
            <p:nvPr/>
          </p:nvPicPr>
          <p:blipFill>
            <a:blip r:embed="rId6"/>
            <a:stretch/>
          </p:blipFill>
          <p:spPr>
            <a:xfrm>
              <a:off x="5534280" y="266040"/>
              <a:ext cx="670320" cy="5558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67" name="ZoneTexte 66"/>
          <p:cNvSpPr/>
          <p:nvPr/>
        </p:nvSpPr>
        <p:spPr>
          <a:xfrm>
            <a:off x="252360" y="1697400"/>
            <a:ext cx="2629440" cy="45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de-DE" sz="2400" b="0" strike="noStrike" spc="-1">
                <a:solidFill>
                  <a:srgbClr val="97BF0D"/>
                </a:solidFill>
                <a:latin typeface="DK Lemon Yellow Sun"/>
              </a:rPr>
              <a:t>Départ/Arrivée</a:t>
            </a:r>
            <a:endParaRPr lang="en-US" sz="2400" b="0" strike="noStrike" spc="-1">
              <a:latin typeface="Calibri"/>
            </a:endParaRPr>
          </a:p>
        </p:txBody>
      </p:sp>
      <p:sp>
        <p:nvSpPr>
          <p:cNvPr id="68" name="ZoneTexte 67"/>
          <p:cNvSpPr/>
          <p:nvPr/>
        </p:nvSpPr>
        <p:spPr>
          <a:xfrm>
            <a:off x="245160" y="2112586"/>
            <a:ext cx="3145680" cy="25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1100" b="0" strike="noStrike" spc="-1">
                <a:solidFill>
                  <a:srgbClr val="000000"/>
                </a:solidFill>
                <a:latin typeface="Vista Slab OT Book"/>
              </a:rPr>
              <a:t>Départ en train avec les respons, rendez-vous:</a:t>
            </a:r>
            <a:endParaRPr lang="en-US" sz="1100" b="0" strike="noStrike" spc="-1">
              <a:latin typeface="Calibri"/>
            </a:endParaRPr>
          </a:p>
        </p:txBody>
      </p:sp>
      <p:sp>
        <p:nvSpPr>
          <p:cNvPr id="69" name="ZoneTexte 68"/>
          <p:cNvSpPr/>
          <p:nvPr/>
        </p:nvSpPr>
        <p:spPr>
          <a:xfrm>
            <a:off x="237960" y="2302474"/>
            <a:ext cx="3093480" cy="71412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600" spc="-1" dirty="0">
                <a:solidFill>
                  <a:srgbClr val="000000"/>
                </a:solidFill>
                <a:latin typeface="Vista Slab OT Bold"/>
              </a:rPr>
              <a:t>Samedi</a:t>
            </a:r>
            <a:r>
              <a:rPr lang="fr-FR" sz="1600" b="0" strike="noStrike" spc="-1" dirty="0">
                <a:solidFill>
                  <a:srgbClr val="000000"/>
                </a:solidFill>
                <a:latin typeface="Vista Slab OT Bold"/>
              </a:rPr>
              <a:t> 9 juillet – </a:t>
            </a:r>
            <a:r>
              <a:rPr lang="fr-FR" sz="1600" spc="-1" dirty="0">
                <a:solidFill>
                  <a:srgbClr val="000000"/>
                </a:solidFill>
                <a:latin typeface="Vista Slab OT Bold"/>
              </a:rPr>
              <a:t>08h45</a:t>
            </a:r>
            <a:endParaRPr lang="en-US" sz="1600" b="0" strike="noStrike" spc="-1" dirty="0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Vista Slab OT Book"/>
              </a:rPr>
              <a:t>Gare de </a:t>
            </a:r>
            <a:r>
              <a:rPr lang="fr-FR" sz="1400" spc="-1" dirty="0">
                <a:solidFill>
                  <a:srgbClr val="000000"/>
                </a:solidFill>
                <a:latin typeface="Vista Slab OT Book"/>
              </a:rPr>
              <a:t>Perrache  place des archives </a:t>
            </a:r>
            <a:r>
              <a:rPr lang="fr-FR" sz="1050" b="0" strike="noStrike" spc="-1" dirty="0">
                <a:solidFill>
                  <a:srgbClr val="000000"/>
                </a:solidFill>
                <a:latin typeface="Vista Slab OT Book"/>
              </a:rPr>
              <a:t>(même rdv pour tous)</a:t>
            </a:r>
            <a:endParaRPr lang="en-US" sz="1050" b="0" strike="noStrike" spc="-1" dirty="0">
              <a:latin typeface="Calibri"/>
            </a:endParaRPr>
          </a:p>
        </p:txBody>
      </p:sp>
      <p:sp>
        <p:nvSpPr>
          <p:cNvPr id="70" name="ZoneTexte 69"/>
          <p:cNvSpPr/>
          <p:nvPr/>
        </p:nvSpPr>
        <p:spPr>
          <a:xfrm>
            <a:off x="3514680" y="2085480"/>
            <a:ext cx="3335760" cy="25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100" b="0" strike="noStrike" spc="-1">
                <a:solidFill>
                  <a:srgbClr val="000000"/>
                </a:solidFill>
                <a:latin typeface="Vista Slab OT Book"/>
              </a:rPr>
              <a:t>Retour en </a:t>
            </a:r>
            <a:r>
              <a:rPr lang="fr-FR" sz="1100" b="0" strike="noStrike" spc="-1">
                <a:solidFill>
                  <a:srgbClr val="000000"/>
                </a:solidFill>
                <a:latin typeface="Vista Slab OT Bold"/>
              </a:rPr>
              <a:t>covoiturage</a:t>
            </a:r>
            <a:r>
              <a:rPr lang="fr-FR" sz="1100" b="0" strike="noStrike" spc="-1">
                <a:solidFill>
                  <a:srgbClr val="000000"/>
                </a:solidFill>
                <a:latin typeface="Vista Slab OT Book"/>
              </a:rPr>
              <a:t>, par les parents:</a:t>
            </a:r>
            <a:endParaRPr lang="en-US" sz="1100" b="0" strike="noStrike" spc="-1">
              <a:latin typeface="Calibri"/>
            </a:endParaRPr>
          </a:p>
        </p:txBody>
      </p:sp>
      <p:sp>
        <p:nvSpPr>
          <p:cNvPr id="71" name="ZoneTexte 70"/>
          <p:cNvSpPr/>
          <p:nvPr/>
        </p:nvSpPr>
        <p:spPr>
          <a:xfrm>
            <a:off x="3398040" y="2275920"/>
            <a:ext cx="3335760" cy="79876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Vista Slab OT Book"/>
              </a:rPr>
              <a:t>Départ du lieu de camp le </a:t>
            </a:r>
            <a:endParaRPr lang="en-US" sz="1400" b="0" strike="noStrike" spc="-1" dirty="0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fr-FR" sz="1600" spc="-1" dirty="0">
                <a:solidFill>
                  <a:srgbClr val="000000"/>
                </a:solidFill>
                <a:latin typeface="Vista Slab OT Bold"/>
              </a:rPr>
              <a:t>Mardi 26</a:t>
            </a:r>
            <a:r>
              <a:rPr lang="fr-FR" sz="1600" b="0" strike="noStrike" spc="-1" dirty="0">
                <a:solidFill>
                  <a:srgbClr val="000000"/>
                </a:solidFill>
                <a:latin typeface="Vista Slab OT Bold"/>
              </a:rPr>
              <a:t> juillet après-midi entre 14h et 17h30</a:t>
            </a:r>
            <a:endParaRPr lang="en-US" sz="1600" b="0" strike="noStrike" spc="-1" dirty="0">
              <a:latin typeface="Calibri"/>
            </a:endParaRPr>
          </a:p>
        </p:txBody>
      </p:sp>
      <p:grpSp>
        <p:nvGrpSpPr>
          <p:cNvPr id="72" name="Groupe 6"/>
          <p:cNvGrpSpPr/>
          <p:nvPr/>
        </p:nvGrpSpPr>
        <p:grpSpPr>
          <a:xfrm>
            <a:off x="4997571" y="1074600"/>
            <a:ext cx="1491120" cy="1108440"/>
            <a:chOff x="7084080" y="357120"/>
            <a:chExt cx="1491120" cy="1108440"/>
          </a:xfrm>
        </p:grpSpPr>
        <p:sp>
          <p:nvSpPr>
            <p:cNvPr id="73" name="ZoneTexte 71"/>
            <p:cNvSpPr/>
            <p:nvPr/>
          </p:nvSpPr>
          <p:spPr>
            <a:xfrm>
              <a:off x="7084080" y="948960"/>
              <a:ext cx="1491120" cy="516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de-DE" sz="1400" b="0" strike="noStrike" spc="-1">
                  <a:solidFill>
                    <a:srgbClr val="FFC000"/>
                  </a:solidFill>
                  <a:latin typeface="Vista Slab OT Bold"/>
                </a:rPr>
                <a:t>Louveteaux</a:t>
              </a:r>
              <a:endParaRPr lang="en-US" sz="1400" b="0" strike="noStrike" spc="-1">
                <a:latin typeface="Calibri"/>
              </a:endParaRPr>
            </a:p>
            <a:p>
              <a:pPr algn="ctr">
                <a:lnSpc>
                  <a:spcPct val="100000"/>
                </a:lnSpc>
              </a:pPr>
              <a:r>
                <a:rPr lang="de-DE" sz="1400" b="0" strike="noStrike" spc="-1">
                  <a:solidFill>
                    <a:srgbClr val="FFC000"/>
                  </a:solidFill>
                  <a:latin typeface="Vista Slab OT Bold"/>
                </a:rPr>
                <a:t>Louvettes</a:t>
              </a:r>
              <a:endParaRPr lang="en-US" sz="1400" b="0" strike="noStrike" spc="-1">
                <a:latin typeface="Calibri"/>
              </a:endParaRPr>
            </a:p>
          </p:txBody>
        </p:sp>
        <p:pic>
          <p:nvPicPr>
            <p:cNvPr id="74" name="Image 72"/>
            <p:cNvPicPr/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tretch/>
          </p:blipFill>
          <p:spPr>
            <a:xfrm>
              <a:off x="7525080" y="357120"/>
              <a:ext cx="618840" cy="555840"/>
            </a:xfrm>
            <a:prstGeom prst="rect">
              <a:avLst/>
            </a:prstGeom>
            <a:ln w="0">
              <a:noFill/>
            </a:ln>
          </p:spPr>
        </p:pic>
      </p:grp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C43148F-EAC5-90A5-1C73-25199813B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55949"/>
              </p:ext>
            </p:extLst>
          </p:nvPr>
        </p:nvGraphicFramePr>
        <p:xfrm>
          <a:off x="3377080" y="5779770"/>
          <a:ext cx="2631948" cy="548640"/>
        </p:xfrm>
        <a:graphic>
          <a:graphicData uri="http://schemas.openxmlformats.org/drawingml/2006/table">
            <a:tbl>
              <a:tblPr/>
              <a:tblGrid>
                <a:gridCol w="2631948">
                  <a:extLst>
                    <a:ext uri="{9D8B030D-6E8A-4147-A177-3AD203B41FA5}">
                      <a16:colId xmlns:a16="http://schemas.microsoft.com/office/drawing/2014/main" val="1140433193"/>
                    </a:ext>
                  </a:extLst>
                </a:gridCol>
              </a:tblGrid>
              <a:tr h="2391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200" b="0" strike="noStrike" spc="-1" dirty="0" err="1">
                          <a:solidFill>
                            <a:srgbClr val="000000"/>
                          </a:solidFill>
                          <a:latin typeface="Vista Slab OT Book"/>
                        </a:rPr>
                        <a:t>Amayes</a:t>
                      </a:r>
                      <a:r>
                        <a:rPr lang="fr-FR" sz="1200" b="0" strike="noStrike" spc="-1" dirty="0">
                          <a:solidFill>
                            <a:srgbClr val="000000"/>
                          </a:solidFill>
                          <a:latin typeface="Vista Slab OT Book"/>
                        </a:rPr>
                        <a:t> :</a:t>
                      </a:r>
                      <a:endParaRPr lang="en-US" sz="1200" b="0" strike="noStrike" spc="-1" dirty="0">
                        <a:latin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246523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latin typeface="Calibri"/>
                        </a:rPr>
                        <a:t>07 85 44 15 47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97315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781</TotalTime>
  <Words>301</Words>
  <Application>Microsoft Office PowerPoint</Application>
  <PresentationFormat>Format A4 (210 x 297 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DK Lemon Yellow Sun</vt:lpstr>
      <vt:lpstr>Symbol</vt:lpstr>
      <vt:lpstr>Vista Slab OT Bold</vt:lpstr>
      <vt:lpstr>Vista Slab OT Book</vt:lpstr>
      <vt:lpstr>Wingdings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ESTEBAN Handel</dc:creator>
  <dc:description/>
  <cp:lastModifiedBy>sabine Danquigny</cp:lastModifiedBy>
  <cp:revision>55</cp:revision>
  <dcterms:created xsi:type="dcterms:W3CDTF">2020-05-29T18:41:57Z</dcterms:created>
  <dcterms:modified xsi:type="dcterms:W3CDTF">2022-06-18T16:40:53Z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Format A4 (210 x 297 mm)</vt:lpwstr>
  </property>
  <property fmtid="{D5CDD505-2E9C-101B-9397-08002B2CF9AE}" pid="3" name="Slides">
    <vt:i4>1</vt:i4>
  </property>
</Properties>
</file>